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21"/>
  </p:notesMasterIdLst>
  <p:sldIdLst>
    <p:sldId id="257" r:id="rId2"/>
    <p:sldId id="259" r:id="rId3"/>
    <p:sldId id="260" r:id="rId4"/>
    <p:sldId id="1980" r:id="rId5"/>
    <p:sldId id="1966" r:id="rId6"/>
    <p:sldId id="1967" r:id="rId7"/>
    <p:sldId id="1968" r:id="rId8"/>
    <p:sldId id="1981" r:id="rId9"/>
    <p:sldId id="1982" r:id="rId10"/>
    <p:sldId id="1975" r:id="rId11"/>
    <p:sldId id="1976" r:id="rId12"/>
    <p:sldId id="1977" r:id="rId13"/>
    <p:sldId id="1972" r:id="rId14"/>
    <p:sldId id="1978" r:id="rId15"/>
    <p:sldId id="1973" r:id="rId16"/>
    <p:sldId id="1979" r:id="rId17"/>
    <p:sldId id="1974" r:id="rId18"/>
    <p:sldId id="261" r:id="rId19"/>
    <p:sldId id="25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BEAB61-B106-A223-ADA7-FADC627F3029}" name="Mirieri, Harriet" initials="MH" userId="S::harriet.mirieri@wsu.edu::4d4d70bc-68c1-4590-9ad7-6c86e4b371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4"/>
    <a:srgbClr val="5FC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37253-3D5B-47F7-B690-C298AAB1F054}" v="183" dt="2025-09-16T06:57:37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egwa, Linus (CDC/GHC/DGHP)" userId="90869ba8-2dd7-483d-909e-ecbb061f2b08" providerId="ADAL" clId="{5DD37253-3D5B-47F7-B690-C298AAB1F054}"/>
    <pc:docChg chg="custSel addSld delSld modSld sldOrd">
      <pc:chgData name="Ndegwa, Linus (CDC/GHC/DGHP)" userId="90869ba8-2dd7-483d-909e-ecbb061f2b08" providerId="ADAL" clId="{5DD37253-3D5B-47F7-B690-C298AAB1F054}" dt="2025-09-16T06:57:50.041" v="1102" actId="1076"/>
      <pc:docMkLst>
        <pc:docMk/>
      </pc:docMkLst>
      <pc:sldChg chg="addSp modSp mod">
        <pc:chgData name="Ndegwa, Linus (CDC/GHC/DGHP)" userId="90869ba8-2dd7-483d-909e-ecbb061f2b08" providerId="ADAL" clId="{5DD37253-3D5B-47F7-B690-C298AAB1F054}" dt="2025-09-16T06:57:50.041" v="1102" actId="1076"/>
        <pc:sldMkLst>
          <pc:docMk/>
          <pc:sldMk cId="989528442" sldId="257"/>
        </pc:sldMkLst>
        <pc:spChg chg="mod">
          <ac:chgData name="Ndegwa, Linus (CDC/GHC/DGHP)" userId="90869ba8-2dd7-483d-909e-ecbb061f2b08" providerId="ADAL" clId="{5DD37253-3D5B-47F7-B690-C298AAB1F054}" dt="2025-09-16T05:57:36.282" v="774" actId="20577"/>
          <ac:spMkLst>
            <pc:docMk/>
            <pc:sldMk cId="989528442" sldId="257"/>
            <ac:spMk id="3" creationId="{FC3E19D2-11B7-8886-50FE-91F2A3A572EA}"/>
          </ac:spMkLst>
        </pc:spChg>
        <pc:picChg chg="add mod">
          <ac:chgData name="Ndegwa, Linus (CDC/GHC/DGHP)" userId="90869ba8-2dd7-483d-909e-ecbb061f2b08" providerId="ADAL" clId="{5DD37253-3D5B-47F7-B690-C298AAB1F054}" dt="2025-09-16T06:57:50.041" v="1102" actId="1076"/>
          <ac:picMkLst>
            <pc:docMk/>
            <pc:sldMk cId="989528442" sldId="257"/>
            <ac:picMk id="7" creationId="{4A500044-4440-E3D9-443B-132A0B1894B6}"/>
          </ac:picMkLst>
        </pc:picChg>
      </pc:sldChg>
      <pc:sldChg chg="addSp modSp mod">
        <pc:chgData name="Ndegwa, Linus (CDC/GHC/DGHP)" userId="90869ba8-2dd7-483d-909e-ecbb061f2b08" providerId="ADAL" clId="{5DD37253-3D5B-47F7-B690-C298AAB1F054}" dt="2025-09-15T20:49:01.759" v="662" actId="1076"/>
        <pc:sldMkLst>
          <pc:docMk/>
          <pc:sldMk cId="2404167853" sldId="258"/>
        </pc:sldMkLst>
        <pc:spChg chg="mod">
          <ac:chgData name="Ndegwa, Linus (CDC/GHC/DGHP)" userId="90869ba8-2dd7-483d-909e-ecbb061f2b08" providerId="ADAL" clId="{5DD37253-3D5B-47F7-B690-C298AAB1F054}" dt="2025-09-15T20:48:45.824" v="658" actId="207"/>
          <ac:spMkLst>
            <pc:docMk/>
            <pc:sldMk cId="2404167853" sldId="258"/>
            <ac:spMk id="2" creationId="{060140F2-01E6-F179-1C9B-AAB99B1204F7}"/>
          </ac:spMkLst>
        </pc:spChg>
        <pc:spChg chg="add mod">
          <ac:chgData name="Ndegwa, Linus (CDC/GHC/DGHP)" userId="90869ba8-2dd7-483d-909e-ecbb061f2b08" providerId="ADAL" clId="{5DD37253-3D5B-47F7-B690-C298AAB1F054}" dt="2025-09-15T20:49:01.759" v="662" actId="1076"/>
          <ac:spMkLst>
            <pc:docMk/>
            <pc:sldMk cId="2404167853" sldId="258"/>
            <ac:spMk id="3" creationId="{1516ECBA-6CB4-02FD-06F7-AD510DA0990F}"/>
          </ac:spMkLst>
        </pc:spChg>
      </pc:sldChg>
      <pc:sldChg chg="modSp mod">
        <pc:chgData name="Ndegwa, Linus (CDC/GHC/DGHP)" userId="90869ba8-2dd7-483d-909e-ecbb061f2b08" providerId="ADAL" clId="{5DD37253-3D5B-47F7-B690-C298AAB1F054}" dt="2025-09-12T16:00:39.882" v="82" actId="20577"/>
        <pc:sldMkLst>
          <pc:docMk/>
          <pc:sldMk cId="2485494332" sldId="259"/>
        </pc:sldMkLst>
        <pc:spChg chg="mod">
          <ac:chgData name="Ndegwa, Linus (CDC/GHC/DGHP)" userId="90869ba8-2dd7-483d-909e-ecbb061f2b08" providerId="ADAL" clId="{5DD37253-3D5B-47F7-B690-C298AAB1F054}" dt="2025-09-12T16:00:39.882" v="82" actId="20577"/>
          <ac:spMkLst>
            <pc:docMk/>
            <pc:sldMk cId="2485494332" sldId="259"/>
            <ac:spMk id="2" creationId="{C605CC05-07FC-61FC-22C8-9D6375F67BFF}"/>
          </ac:spMkLst>
        </pc:spChg>
        <pc:spChg chg="mod">
          <ac:chgData name="Ndegwa, Linus (CDC/GHC/DGHP)" userId="90869ba8-2dd7-483d-909e-ecbb061f2b08" providerId="ADAL" clId="{5DD37253-3D5B-47F7-B690-C298AAB1F054}" dt="2025-09-12T16:00:17.942" v="67" actId="20577"/>
          <ac:spMkLst>
            <pc:docMk/>
            <pc:sldMk cId="2485494332" sldId="259"/>
            <ac:spMk id="3" creationId="{CA57B07C-A86F-A7C1-BA61-34DDA5CE7900}"/>
          </ac:spMkLst>
        </pc:spChg>
      </pc:sldChg>
      <pc:sldChg chg="modSp mod">
        <pc:chgData name="Ndegwa, Linus (CDC/GHC/DGHP)" userId="90869ba8-2dd7-483d-909e-ecbb061f2b08" providerId="ADAL" clId="{5DD37253-3D5B-47F7-B690-C298AAB1F054}" dt="2025-09-16T06:04:37.767" v="886" actId="255"/>
        <pc:sldMkLst>
          <pc:docMk/>
          <pc:sldMk cId="3792746896" sldId="260"/>
        </pc:sldMkLst>
        <pc:spChg chg="mod">
          <ac:chgData name="Ndegwa, Linus (CDC/GHC/DGHP)" userId="90869ba8-2dd7-483d-909e-ecbb061f2b08" providerId="ADAL" clId="{5DD37253-3D5B-47F7-B690-C298AAB1F054}" dt="2025-09-16T06:02:33.876" v="854" actId="1076"/>
          <ac:spMkLst>
            <pc:docMk/>
            <pc:sldMk cId="3792746896" sldId="260"/>
            <ac:spMk id="2" creationId="{C605CC05-07FC-61FC-22C8-9D6375F67BFF}"/>
          </ac:spMkLst>
        </pc:spChg>
        <pc:spChg chg="mod">
          <ac:chgData name="Ndegwa, Linus (CDC/GHC/DGHP)" userId="90869ba8-2dd7-483d-909e-ecbb061f2b08" providerId="ADAL" clId="{5DD37253-3D5B-47F7-B690-C298AAB1F054}" dt="2025-09-16T06:04:37.767" v="886" actId="255"/>
          <ac:spMkLst>
            <pc:docMk/>
            <pc:sldMk cId="3792746896" sldId="260"/>
            <ac:spMk id="3" creationId="{CA57B07C-A86F-A7C1-BA61-34DDA5CE7900}"/>
          </ac:spMkLst>
        </pc:spChg>
      </pc:sldChg>
      <pc:sldChg chg="modSp new mod">
        <pc:chgData name="Ndegwa, Linus (CDC/GHC/DGHP)" userId="90869ba8-2dd7-483d-909e-ecbb061f2b08" providerId="ADAL" clId="{5DD37253-3D5B-47F7-B690-C298AAB1F054}" dt="2025-09-16T06:28:25.266" v="1083" actId="207"/>
        <pc:sldMkLst>
          <pc:docMk/>
          <pc:sldMk cId="3582296606" sldId="261"/>
        </pc:sldMkLst>
        <pc:spChg chg="mod">
          <ac:chgData name="Ndegwa, Linus (CDC/GHC/DGHP)" userId="90869ba8-2dd7-483d-909e-ecbb061f2b08" providerId="ADAL" clId="{5DD37253-3D5B-47F7-B690-C298AAB1F054}" dt="2025-09-16T06:28:25.266" v="1083" actId="207"/>
          <ac:spMkLst>
            <pc:docMk/>
            <pc:sldMk cId="3582296606" sldId="261"/>
            <ac:spMk id="2" creationId="{D6A87237-41B2-687B-33C2-7B81B8B76710}"/>
          </ac:spMkLst>
        </pc:spChg>
        <pc:spChg chg="mod">
          <ac:chgData name="Ndegwa, Linus (CDC/GHC/DGHP)" userId="90869ba8-2dd7-483d-909e-ecbb061f2b08" providerId="ADAL" clId="{5DD37253-3D5B-47F7-B690-C298AAB1F054}" dt="2025-09-15T20:48:01.640" v="636" actId="20577"/>
          <ac:spMkLst>
            <pc:docMk/>
            <pc:sldMk cId="3582296606" sldId="261"/>
            <ac:spMk id="3" creationId="{A6B5B860-E746-D841-9948-5FB1DF8F1B2B}"/>
          </ac:spMkLst>
        </pc:spChg>
      </pc:sldChg>
      <pc:sldChg chg="modSp add mod">
        <pc:chgData name="Ndegwa, Linus (CDC/GHC/DGHP)" userId="90869ba8-2dd7-483d-909e-ecbb061f2b08" providerId="ADAL" clId="{5DD37253-3D5B-47F7-B690-C298AAB1F054}" dt="2025-09-16T06:05:25.683" v="890" actId="403"/>
        <pc:sldMkLst>
          <pc:docMk/>
          <pc:sldMk cId="1567951174" sldId="1966"/>
        </pc:sldMkLst>
        <pc:spChg chg="mod">
          <ac:chgData name="Ndegwa, Linus (CDC/GHC/DGHP)" userId="90869ba8-2dd7-483d-909e-ecbb061f2b08" providerId="ADAL" clId="{5DD37253-3D5B-47F7-B690-C298AAB1F054}" dt="2025-09-12T16:44:53.552" v="101" actId="27636"/>
          <ac:spMkLst>
            <pc:docMk/>
            <pc:sldMk cId="1567951174" sldId="1966"/>
            <ac:spMk id="2" creationId="{004DEAEC-B0BF-30C5-4E99-6C772947FBF9}"/>
          </ac:spMkLst>
        </pc:spChg>
        <pc:spChg chg="mod">
          <ac:chgData name="Ndegwa, Linus (CDC/GHC/DGHP)" userId="90869ba8-2dd7-483d-909e-ecbb061f2b08" providerId="ADAL" clId="{5DD37253-3D5B-47F7-B690-C298AAB1F054}" dt="2025-09-16T06:05:25.683" v="890" actId="403"/>
          <ac:spMkLst>
            <pc:docMk/>
            <pc:sldMk cId="1567951174" sldId="1966"/>
            <ac:spMk id="11" creationId="{EBF9637A-8554-4FCB-C054-C6099D275703}"/>
          </ac:spMkLst>
        </pc:spChg>
        <pc:graphicFrameChg chg="mod">
          <ac:chgData name="Ndegwa, Linus (CDC/GHC/DGHP)" userId="90869ba8-2dd7-483d-909e-ecbb061f2b08" providerId="ADAL" clId="{5DD37253-3D5B-47F7-B690-C298AAB1F054}" dt="2025-09-15T20:08:50.239" v="294" actId="207"/>
          <ac:graphicFrameMkLst>
            <pc:docMk/>
            <pc:sldMk cId="1567951174" sldId="1966"/>
            <ac:graphicFrameMk id="9" creationId="{AD50D608-3925-5F98-53BE-7D54279761C5}"/>
          </ac:graphicFrameMkLst>
        </pc:graphicFrameChg>
      </pc:sldChg>
      <pc:sldChg chg="modSp add mod">
        <pc:chgData name="Ndegwa, Linus (CDC/GHC/DGHP)" userId="90869ba8-2dd7-483d-909e-ecbb061f2b08" providerId="ADAL" clId="{5DD37253-3D5B-47F7-B690-C298AAB1F054}" dt="2025-09-16T06:21:15.847" v="980" actId="207"/>
        <pc:sldMkLst>
          <pc:docMk/>
          <pc:sldMk cId="2167405863" sldId="1967"/>
        </pc:sldMkLst>
        <pc:spChg chg="mod">
          <ac:chgData name="Ndegwa, Linus (CDC/GHC/DGHP)" userId="90869ba8-2dd7-483d-909e-ecbb061f2b08" providerId="ADAL" clId="{5DD37253-3D5B-47F7-B690-C298AAB1F054}" dt="2025-09-15T20:08:21.509" v="288" actId="207"/>
          <ac:spMkLst>
            <pc:docMk/>
            <pc:sldMk cId="2167405863" sldId="1967"/>
            <ac:spMk id="2" creationId="{7355E865-B282-1629-7C7A-21C6B1BE330B}"/>
          </ac:spMkLst>
        </pc:spChg>
        <pc:spChg chg="mod">
          <ac:chgData name="Ndegwa, Linus (CDC/GHC/DGHP)" userId="90869ba8-2dd7-483d-909e-ecbb061f2b08" providerId="ADAL" clId="{5DD37253-3D5B-47F7-B690-C298AAB1F054}" dt="2025-09-16T06:05:37.579" v="891" actId="2711"/>
          <ac:spMkLst>
            <pc:docMk/>
            <pc:sldMk cId="2167405863" sldId="1967"/>
            <ac:spMk id="8" creationId="{BBA68418-7CD7-435A-E60A-CEED55CFB140}"/>
          </ac:spMkLst>
        </pc:spChg>
        <pc:graphicFrameChg chg="mod">
          <ac:chgData name="Ndegwa, Linus (CDC/GHC/DGHP)" userId="90869ba8-2dd7-483d-909e-ecbb061f2b08" providerId="ADAL" clId="{5DD37253-3D5B-47F7-B690-C298AAB1F054}" dt="2025-09-16T06:21:15.847" v="980" actId="207"/>
          <ac:graphicFrameMkLst>
            <pc:docMk/>
            <pc:sldMk cId="2167405863" sldId="1967"/>
            <ac:graphicFrameMk id="6" creationId="{A1D9E9EC-7878-AC1C-007F-D9959D98AA73}"/>
          </ac:graphicFrameMkLst>
        </pc:graphicFrameChg>
      </pc:sldChg>
      <pc:sldChg chg="modSp add mod">
        <pc:chgData name="Ndegwa, Linus (CDC/GHC/DGHP)" userId="90869ba8-2dd7-483d-909e-ecbb061f2b08" providerId="ADAL" clId="{5DD37253-3D5B-47F7-B690-C298AAB1F054}" dt="2025-09-16T06:21:10.852" v="979" actId="207"/>
        <pc:sldMkLst>
          <pc:docMk/>
          <pc:sldMk cId="683882864" sldId="1968"/>
        </pc:sldMkLst>
        <pc:spChg chg="mod">
          <ac:chgData name="Ndegwa, Linus (CDC/GHC/DGHP)" userId="90869ba8-2dd7-483d-909e-ecbb061f2b08" providerId="ADAL" clId="{5DD37253-3D5B-47F7-B690-C298AAB1F054}" dt="2025-09-12T16:47:33.439" v="115" actId="14100"/>
          <ac:spMkLst>
            <pc:docMk/>
            <pc:sldMk cId="683882864" sldId="1968"/>
            <ac:spMk id="2" creationId="{5300D1EC-CED8-FDB5-121E-84FED7509FF8}"/>
          </ac:spMkLst>
        </pc:spChg>
        <pc:spChg chg="mod">
          <ac:chgData name="Ndegwa, Linus (CDC/GHC/DGHP)" userId="90869ba8-2dd7-483d-909e-ecbb061f2b08" providerId="ADAL" clId="{5DD37253-3D5B-47F7-B690-C298AAB1F054}" dt="2025-09-12T17:36:34.821" v="263" actId="6549"/>
          <ac:spMkLst>
            <pc:docMk/>
            <pc:sldMk cId="683882864" sldId="1968"/>
            <ac:spMk id="7" creationId="{8BDB53EE-82C0-2E29-E915-D311541C293D}"/>
          </ac:spMkLst>
        </pc:spChg>
        <pc:graphicFrameChg chg="mod">
          <ac:chgData name="Ndegwa, Linus (CDC/GHC/DGHP)" userId="90869ba8-2dd7-483d-909e-ecbb061f2b08" providerId="ADAL" clId="{5DD37253-3D5B-47F7-B690-C298AAB1F054}" dt="2025-09-16T06:21:10.852" v="979" actId="207"/>
          <ac:graphicFrameMkLst>
            <pc:docMk/>
            <pc:sldMk cId="683882864" sldId="1968"/>
            <ac:graphicFrameMk id="5" creationId="{910B9272-694F-F019-C7F0-033A38EAC514}"/>
          </ac:graphicFrameMkLst>
        </pc:graphicFrameChg>
      </pc:sldChg>
      <pc:sldChg chg="modSp add del mod ord">
        <pc:chgData name="Ndegwa, Linus (CDC/GHC/DGHP)" userId="90869ba8-2dd7-483d-909e-ecbb061f2b08" providerId="ADAL" clId="{5DD37253-3D5B-47F7-B690-C298AAB1F054}" dt="2025-09-15T20:38:39.268" v="510" actId="47"/>
        <pc:sldMkLst>
          <pc:docMk/>
          <pc:sldMk cId="1774301045" sldId="1971"/>
        </pc:sldMkLst>
      </pc:sldChg>
      <pc:sldChg chg="addSp modSp add mod setBg">
        <pc:chgData name="Ndegwa, Linus (CDC/GHC/DGHP)" userId="90869ba8-2dd7-483d-909e-ecbb061f2b08" providerId="ADAL" clId="{5DD37253-3D5B-47F7-B690-C298AAB1F054}" dt="2025-09-16T06:32:54.171" v="1097" actId="14100"/>
        <pc:sldMkLst>
          <pc:docMk/>
          <pc:sldMk cId="162813428" sldId="1972"/>
        </pc:sldMkLst>
        <pc:spChg chg="mod">
          <ac:chgData name="Ndegwa, Linus (CDC/GHC/DGHP)" userId="90869ba8-2dd7-483d-909e-ecbb061f2b08" providerId="ADAL" clId="{5DD37253-3D5B-47F7-B690-C298AAB1F054}" dt="2025-09-16T06:32:33.453" v="1088" actId="14100"/>
          <ac:spMkLst>
            <pc:docMk/>
            <pc:sldMk cId="162813428" sldId="1972"/>
            <ac:spMk id="2" creationId="{702614AD-A1FE-5D27-C983-44E6ED4BFAC2}"/>
          </ac:spMkLst>
        </pc:spChg>
        <pc:spChg chg="mod">
          <ac:chgData name="Ndegwa, Linus (CDC/GHC/DGHP)" userId="90869ba8-2dd7-483d-909e-ecbb061f2b08" providerId="ADAL" clId="{5DD37253-3D5B-47F7-B690-C298AAB1F054}" dt="2025-09-16T06:32:54.171" v="1097" actId="14100"/>
          <ac:spMkLst>
            <pc:docMk/>
            <pc:sldMk cId="162813428" sldId="1972"/>
            <ac:spMk id="3" creationId="{047EE1B1-92F5-617F-D1F7-606E329D983A}"/>
          </ac:spMkLst>
        </pc:spChg>
        <pc:spChg chg="mod ord">
          <ac:chgData name="Ndegwa, Linus (CDC/GHC/DGHP)" userId="90869ba8-2dd7-483d-909e-ecbb061f2b08" providerId="ADAL" clId="{5DD37253-3D5B-47F7-B690-C298AAB1F054}" dt="2025-09-16T06:32:22.346" v="1086" actId="26606"/>
          <ac:spMkLst>
            <pc:docMk/>
            <pc:sldMk cId="162813428" sldId="1972"/>
            <ac:spMk id="4" creationId="{B4F9B57C-0B30-D96B-FD68-2EC20619C8F7}"/>
          </ac:spMkLst>
        </pc:spChg>
        <pc:spChg chg="add">
          <ac:chgData name="Ndegwa, Linus (CDC/GHC/DGHP)" userId="90869ba8-2dd7-483d-909e-ecbb061f2b08" providerId="ADAL" clId="{5DD37253-3D5B-47F7-B690-C298AAB1F054}" dt="2025-09-16T06:32:22.346" v="1086" actId="26606"/>
          <ac:spMkLst>
            <pc:docMk/>
            <pc:sldMk cId="162813428" sldId="1972"/>
            <ac:spMk id="11" creationId="{8267EEE4-6354-4F1C-9484-951F0EB92F1B}"/>
          </ac:spMkLst>
        </pc:spChg>
        <pc:spChg chg="add">
          <ac:chgData name="Ndegwa, Linus (CDC/GHC/DGHP)" userId="90869ba8-2dd7-483d-909e-ecbb061f2b08" providerId="ADAL" clId="{5DD37253-3D5B-47F7-B690-C298AAB1F054}" dt="2025-09-16T06:32:22.346" v="1086" actId="26606"/>
          <ac:spMkLst>
            <pc:docMk/>
            <pc:sldMk cId="162813428" sldId="1972"/>
            <ac:spMk id="13" creationId="{0E5A83F9-E6B8-40BD-9C0D-9A6F15650742}"/>
          </ac:spMkLst>
        </pc:spChg>
        <pc:picChg chg="add mod">
          <ac:chgData name="Ndegwa, Linus (CDC/GHC/DGHP)" userId="90869ba8-2dd7-483d-909e-ecbb061f2b08" providerId="ADAL" clId="{5DD37253-3D5B-47F7-B690-C298AAB1F054}" dt="2025-09-16T06:32:22.346" v="1086" actId="26606"/>
          <ac:picMkLst>
            <pc:docMk/>
            <pc:sldMk cId="162813428" sldId="1972"/>
            <ac:picMk id="5" creationId="{F9163840-2F6B-7DE3-4087-4F0F0EC8F76D}"/>
          </ac:picMkLst>
        </pc:picChg>
        <pc:picChg chg="add mod">
          <ac:chgData name="Ndegwa, Linus (CDC/GHC/DGHP)" userId="90869ba8-2dd7-483d-909e-ecbb061f2b08" providerId="ADAL" clId="{5DD37253-3D5B-47F7-B690-C298AAB1F054}" dt="2025-09-16T06:32:22.346" v="1086" actId="26606"/>
          <ac:picMkLst>
            <pc:docMk/>
            <pc:sldMk cId="162813428" sldId="1972"/>
            <ac:picMk id="6" creationId="{6F1E6310-4492-AE05-D13D-8CBCECFA1E7C}"/>
          </ac:picMkLst>
        </pc:picChg>
      </pc:sldChg>
      <pc:sldChg chg="addSp modSp add mod">
        <pc:chgData name="Ndegwa, Linus (CDC/GHC/DGHP)" userId="90869ba8-2dd7-483d-909e-ecbb061f2b08" providerId="ADAL" clId="{5DD37253-3D5B-47F7-B690-C298AAB1F054}" dt="2025-09-15T20:55:03.821" v="768" actId="12"/>
        <pc:sldMkLst>
          <pc:docMk/>
          <pc:sldMk cId="238272909" sldId="1973"/>
        </pc:sldMkLst>
        <pc:spChg chg="mod">
          <ac:chgData name="Ndegwa, Linus (CDC/GHC/DGHP)" userId="90869ba8-2dd7-483d-909e-ecbb061f2b08" providerId="ADAL" clId="{5DD37253-3D5B-47F7-B690-C298AAB1F054}" dt="2025-09-12T16:48:12.566" v="124" actId="207"/>
          <ac:spMkLst>
            <pc:docMk/>
            <pc:sldMk cId="238272909" sldId="1973"/>
            <ac:spMk id="2" creationId="{F936330B-F2A2-C6EB-A859-1B0B9384EC5F}"/>
          </ac:spMkLst>
        </pc:spChg>
        <pc:spChg chg="mod">
          <ac:chgData name="Ndegwa, Linus (CDC/GHC/DGHP)" userId="90869ba8-2dd7-483d-909e-ecbb061f2b08" providerId="ADAL" clId="{5DD37253-3D5B-47F7-B690-C298AAB1F054}" dt="2025-09-15T20:54:07.621" v="759" actId="27636"/>
          <ac:spMkLst>
            <pc:docMk/>
            <pc:sldMk cId="238272909" sldId="1973"/>
            <ac:spMk id="3" creationId="{7D74C8CE-ACA7-2EAA-A6B2-566269ECEE32}"/>
          </ac:spMkLst>
        </pc:spChg>
        <pc:spChg chg="add mod">
          <ac:chgData name="Ndegwa, Linus (CDC/GHC/DGHP)" userId="90869ba8-2dd7-483d-909e-ecbb061f2b08" providerId="ADAL" clId="{5DD37253-3D5B-47F7-B690-C298AAB1F054}" dt="2025-09-15T20:55:03.821" v="768" actId="12"/>
          <ac:spMkLst>
            <pc:docMk/>
            <pc:sldMk cId="238272909" sldId="1973"/>
            <ac:spMk id="6" creationId="{A725D2A8-DE9F-7E2B-584F-76A85A931D2C}"/>
          </ac:spMkLst>
        </pc:spChg>
      </pc:sldChg>
      <pc:sldChg chg="modSp add mod">
        <pc:chgData name="Ndegwa, Linus (CDC/GHC/DGHP)" userId="90869ba8-2dd7-483d-909e-ecbb061f2b08" providerId="ADAL" clId="{5DD37253-3D5B-47F7-B690-C298AAB1F054}" dt="2025-09-16T06:27:58.906" v="1066" actId="20577"/>
        <pc:sldMkLst>
          <pc:docMk/>
          <pc:sldMk cId="543787757" sldId="1974"/>
        </pc:sldMkLst>
        <pc:spChg chg="mod">
          <ac:chgData name="Ndegwa, Linus (CDC/GHC/DGHP)" userId="90869ba8-2dd7-483d-909e-ecbb061f2b08" providerId="ADAL" clId="{5DD37253-3D5B-47F7-B690-C298AAB1F054}" dt="2025-09-12T16:48:26.833" v="127" actId="207"/>
          <ac:spMkLst>
            <pc:docMk/>
            <pc:sldMk cId="543787757" sldId="1974"/>
            <ac:spMk id="2" creationId="{0640C4AB-4DB5-027E-E7C1-EEB7D88F6B13}"/>
          </ac:spMkLst>
        </pc:spChg>
        <pc:spChg chg="mod">
          <ac:chgData name="Ndegwa, Linus (CDC/GHC/DGHP)" userId="90869ba8-2dd7-483d-909e-ecbb061f2b08" providerId="ADAL" clId="{5DD37253-3D5B-47F7-B690-C298AAB1F054}" dt="2025-09-16T06:27:58.906" v="1066" actId="20577"/>
          <ac:spMkLst>
            <pc:docMk/>
            <pc:sldMk cId="543787757" sldId="1974"/>
            <ac:spMk id="3" creationId="{E5DB5768-4F94-5E59-E698-358F320C16EE}"/>
          </ac:spMkLst>
        </pc:spChg>
      </pc:sldChg>
      <pc:sldChg chg="addSp delSp modSp new mod">
        <pc:chgData name="Ndegwa, Linus (CDC/GHC/DGHP)" userId="90869ba8-2dd7-483d-909e-ecbb061f2b08" providerId="ADAL" clId="{5DD37253-3D5B-47F7-B690-C298AAB1F054}" dt="2025-09-16T06:21:32.883" v="981" actId="207"/>
        <pc:sldMkLst>
          <pc:docMk/>
          <pc:sldMk cId="1944656727" sldId="1975"/>
        </pc:sldMkLst>
        <pc:spChg chg="mod">
          <ac:chgData name="Ndegwa, Linus (CDC/GHC/DGHP)" userId="90869ba8-2dd7-483d-909e-ecbb061f2b08" providerId="ADAL" clId="{5DD37253-3D5B-47F7-B690-C298AAB1F054}" dt="2025-09-12T17:23:34.646" v="160" actId="14100"/>
          <ac:spMkLst>
            <pc:docMk/>
            <pc:sldMk cId="1944656727" sldId="1975"/>
            <ac:spMk id="2" creationId="{9FAC1F63-3EEE-7538-6C57-A48E97E64CC6}"/>
          </ac:spMkLst>
        </pc:spChg>
        <pc:spChg chg="add mod">
          <ac:chgData name="Ndegwa, Linus (CDC/GHC/DGHP)" userId="90869ba8-2dd7-483d-909e-ecbb061f2b08" providerId="ADAL" clId="{5DD37253-3D5B-47F7-B690-C298AAB1F054}" dt="2025-09-12T17:34:48.043" v="257" actId="20577"/>
          <ac:spMkLst>
            <pc:docMk/>
            <pc:sldMk cId="1944656727" sldId="1975"/>
            <ac:spMk id="9" creationId="{EF3C03C2-FD5E-5388-2F40-20830E9C3A1A}"/>
          </ac:spMkLst>
        </pc:spChg>
        <pc:graphicFrameChg chg="add mod">
          <ac:chgData name="Ndegwa, Linus (CDC/GHC/DGHP)" userId="90869ba8-2dd7-483d-909e-ecbb061f2b08" providerId="ADAL" clId="{5DD37253-3D5B-47F7-B690-C298AAB1F054}" dt="2025-09-16T06:21:32.883" v="981" actId="207"/>
          <ac:graphicFrameMkLst>
            <pc:docMk/>
            <pc:sldMk cId="1944656727" sldId="1975"/>
            <ac:graphicFrameMk id="8" creationId="{26645FC0-B1B0-5C81-6164-D024414DCD75}"/>
          </ac:graphicFrameMkLst>
        </pc:graphicFrameChg>
      </pc:sldChg>
      <pc:sldChg chg="modSp add mod">
        <pc:chgData name="Ndegwa, Linus (CDC/GHC/DGHP)" userId="90869ba8-2dd7-483d-909e-ecbb061f2b08" providerId="ADAL" clId="{5DD37253-3D5B-47F7-B690-C298AAB1F054}" dt="2025-09-16T06:22:00.428" v="988" actId="20577"/>
        <pc:sldMkLst>
          <pc:docMk/>
          <pc:sldMk cId="850476658" sldId="1976"/>
        </pc:sldMkLst>
        <pc:spChg chg="mod">
          <ac:chgData name="Ndegwa, Linus (CDC/GHC/DGHP)" userId="90869ba8-2dd7-483d-909e-ecbb061f2b08" providerId="ADAL" clId="{5DD37253-3D5B-47F7-B690-C298AAB1F054}" dt="2025-09-12T17:24:52.373" v="174" actId="20577"/>
          <ac:spMkLst>
            <pc:docMk/>
            <pc:sldMk cId="850476658" sldId="1976"/>
            <ac:spMk id="2" creationId="{42ED249D-777A-6EDC-5B9A-830825F6DEE7}"/>
          </ac:spMkLst>
        </pc:spChg>
        <pc:spChg chg="mod">
          <ac:chgData name="Ndegwa, Linus (CDC/GHC/DGHP)" userId="90869ba8-2dd7-483d-909e-ecbb061f2b08" providerId="ADAL" clId="{5DD37253-3D5B-47F7-B690-C298AAB1F054}" dt="2025-09-16T06:22:00.428" v="988" actId="20577"/>
          <ac:spMkLst>
            <pc:docMk/>
            <pc:sldMk cId="850476658" sldId="1976"/>
            <ac:spMk id="4" creationId="{04CDE383-AD8B-9540-5FB0-984C4717C543}"/>
          </ac:spMkLst>
        </pc:spChg>
        <pc:graphicFrameChg chg="mod">
          <ac:chgData name="Ndegwa, Linus (CDC/GHC/DGHP)" userId="90869ba8-2dd7-483d-909e-ecbb061f2b08" providerId="ADAL" clId="{5DD37253-3D5B-47F7-B690-C298AAB1F054}" dt="2025-09-16T06:21:50.169" v="987" actId="403"/>
          <ac:graphicFrameMkLst>
            <pc:docMk/>
            <pc:sldMk cId="850476658" sldId="1976"/>
            <ac:graphicFrameMk id="8" creationId="{A1F76CF5-DE40-D382-FD37-6205996A3D1D}"/>
          </ac:graphicFrameMkLst>
        </pc:graphicFrameChg>
      </pc:sldChg>
      <pc:sldChg chg="addSp delSp modSp new mod">
        <pc:chgData name="Ndegwa, Linus (CDC/GHC/DGHP)" userId="90869ba8-2dd7-483d-909e-ecbb061f2b08" providerId="ADAL" clId="{5DD37253-3D5B-47F7-B690-C298AAB1F054}" dt="2025-09-15T20:38:29.351" v="508"/>
        <pc:sldMkLst>
          <pc:docMk/>
          <pc:sldMk cId="3025189376" sldId="1977"/>
        </pc:sldMkLst>
        <pc:spChg chg="mod">
          <ac:chgData name="Ndegwa, Linus (CDC/GHC/DGHP)" userId="90869ba8-2dd7-483d-909e-ecbb061f2b08" providerId="ADAL" clId="{5DD37253-3D5B-47F7-B690-C298AAB1F054}" dt="2025-09-15T20:31:27.789" v="374" actId="1076"/>
          <ac:spMkLst>
            <pc:docMk/>
            <pc:sldMk cId="3025189376" sldId="1977"/>
            <ac:spMk id="2" creationId="{8C866984-EDC3-476C-A803-FA6435189248}"/>
          </ac:spMkLst>
        </pc:spChg>
        <pc:spChg chg="del">
          <ac:chgData name="Ndegwa, Linus (CDC/GHC/DGHP)" userId="90869ba8-2dd7-483d-909e-ecbb061f2b08" providerId="ADAL" clId="{5DD37253-3D5B-47F7-B690-C298AAB1F054}" dt="2025-09-15T20:13:39.725" v="302" actId="1957"/>
          <ac:spMkLst>
            <pc:docMk/>
            <pc:sldMk cId="3025189376" sldId="1977"/>
            <ac:spMk id="3" creationId="{21401732-34AB-5C8D-60E9-9600148E421C}"/>
          </ac:spMkLst>
        </pc:spChg>
        <pc:spChg chg="del mod">
          <ac:chgData name="Ndegwa, Linus (CDC/GHC/DGHP)" userId="90869ba8-2dd7-483d-909e-ecbb061f2b08" providerId="ADAL" clId="{5DD37253-3D5B-47F7-B690-C298AAB1F054}" dt="2025-09-15T20:32:30.353" v="384" actId="478"/>
          <ac:spMkLst>
            <pc:docMk/>
            <pc:sldMk cId="3025189376" sldId="1977"/>
            <ac:spMk id="4" creationId="{E76ADFFA-18E0-1AD0-0338-9F599593BF87}"/>
          </ac:spMkLst>
        </pc:spChg>
        <pc:spChg chg="add mod">
          <ac:chgData name="Ndegwa, Linus (CDC/GHC/DGHP)" userId="90869ba8-2dd7-483d-909e-ecbb061f2b08" providerId="ADAL" clId="{5DD37253-3D5B-47F7-B690-C298AAB1F054}" dt="2025-09-15T20:38:23.630" v="507" actId="207"/>
          <ac:spMkLst>
            <pc:docMk/>
            <pc:sldMk cId="3025189376" sldId="1977"/>
            <ac:spMk id="9" creationId="{DB104073-4939-F259-F814-31C22FD345B8}"/>
          </ac:spMkLst>
        </pc:spChg>
        <pc:graphicFrameChg chg="add mod">
          <ac:chgData name="Ndegwa, Linus (CDC/GHC/DGHP)" userId="90869ba8-2dd7-483d-909e-ecbb061f2b08" providerId="ADAL" clId="{5DD37253-3D5B-47F7-B690-C298AAB1F054}" dt="2025-09-15T20:38:29.351" v="508"/>
          <ac:graphicFrameMkLst>
            <pc:docMk/>
            <pc:sldMk cId="3025189376" sldId="1977"/>
            <ac:graphicFrameMk id="8" creationId="{7505850A-CA0A-6602-0ED6-69D11BB40271}"/>
          </ac:graphicFrameMkLst>
        </pc:graphicFrameChg>
      </pc:sldChg>
      <pc:sldChg chg="delSp modSp new del mod">
        <pc:chgData name="Ndegwa, Linus (CDC/GHC/DGHP)" userId="90869ba8-2dd7-483d-909e-ecbb061f2b08" providerId="ADAL" clId="{5DD37253-3D5B-47F7-B690-C298AAB1F054}" dt="2025-09-15T20:38:36.138" v="509" actId="47"/>
        <pc:sldMkLst>
          <pc:docMk/>
          <pc:sldMk cId="129100390" sldId="1978"/>
        </pc:sldMkLst>
        <pc:spChg chg="del mod">
          <ac:chgData name="Ndegwa, Linus (CDC/GHC/DGHP)" userId="90869ba8-2dd7-483d-909e-ecbb061f2b08" providerId="ADAL" clId="{5DD37253-3D5B-47F7-B690-C298AAB1F054}" dt="2025-09-15T20:34:23.072" v="401" actId="21"/>
          <ac:spMkLst>
            <pc:docMk/>
            <pc:sldMk cId="129100390" sldId="1978"/>
            <ac:spMk id="4" creationId="{DB104073-4939-F259-F814-31C22FD345B8}"/>
          </ac:spMkLst>
        </pc:spChg>
      </pc:sldChg>
      <pc:sldChg chg="modSp add mod">
        <pc:chgData name="Ndegwa, Linus (CDC/GHC/DGHP)" userId="90869ba8-2dd7-483d-909e-ecbb061f2b08" providerId="ADAL" clId="{5DD37253-3D5B-47F7-B690-C298AAB1F054}" dt="2025-09-16T06:25:40.777" v="1036" actId="20577"/>
        <pc:sldMkLst>
          <pc:docMk/>
          <pc:sldMk cId="3294507060" sldId="1978"/>
        </pc:sldMkLst>
        <pc:spChg chg="mod">
          <ac:chgData name="Ndegwa, Linus (CDC/GHC/DGHP)" userId="90869ba8-2dd7-483d-909e-ecbb061f2b08" providerId="ADAL" clId="{5DD37253-3D5B-47F7-B690-C298AAB1F054}" dt="2025-09-16T06:25:40.777" v="1036" actId="20577"/>
          <ac:spMkLst>
            <pc:docMk/>
            <pc:sldMk cId="3294507060" sldId="1978"/>
            <ac:spMk id="3" creationId="{047EE1B1-92F5-617F-D1F7-606E329D983A}"/>
          </ac:spMkLst>
        </pc:spChg>
      </pc:sldChg>
      <pc:sldChg chg="modSp add mod">
        <pc:chgData name="Ndegwa, Linus (CDC/GHC/DGHP)" userId="90869ba8-2dd7-483d-909e-ecbb061f2b08" providerId="ADAL" clId="{5DD37253-3D5B-47F7-B690-C298AAB1F054}" dt="2025-09-16T06:27:04.945" v="1045" actId="20577"/>
        <pc:sldMkLst>
          <pc:docMk/>
          <pc:sldMk cId="174267865" sldId="1979"/>
        </pc:sldMkLst>
        <pc:spChg chg="mod">
          <ac:chgData name="Ndegwa, Linus (CDC/GHC/DGHP)" userId="90869ba8-2dd7-483d-909e-ecbb061f2b08" providerId="ADAL" clId="{5DD37253-3D5B-47F7-B690-C298AAB1F054}" dt="2025-09-16T06:27:04.945" v="1045" actId="20577"/>
          <ac:spMkLst>
            <pc:docMk/>
            <pc:sldMk cId="174267865" sldId="1979"/>
            <ac:spMk id="3" creationId="{7D74C8CE-ACA7-2EAA-A6B2-566269ECEE32}"/>
          </ac:spMkLst>
        </pc:spChg>
      </pc:sldChg>
      <pc:sldChg chg="modSp add mod">
        <pc:chgData name="Ndegwa, Linus (CDC/GHC/DGHP)" userId="90869ba8-2dd7-483d-909e-ecbb061f2b08" providerId="ADAL" clId="{5DD37253-3D5B-47F7-B690-C298AAB1F054}" dt="2025-09-16T06:04:45.370" v="888" actId="403"/>
        <pc:sldMkLst>
          <pc:docMk/>
          <pc:sldMk cId="2621632348" sldId="1980"/>
        </pc:sldMkLst>
        <pc:spChg chg="mod">
          <ac:chgData name="Ndegwa, Linus (CDC/GHC/DGHP)" userId="90869ba8-2dd7-483d-909e-ecbb061f2b08" providerId="ADAL" clId="{5DD37253-3D5B-47F7-B690-C298AAB1F054}" dt="2025-09-16T06:04:45.370" v="888" actId="403"/>
          <ac:spMkLst>
            <pc:docMk/>
            <pc:sldMk cId="2621632348" sldId="1980"/>
            <ac:spMk id="3" creationId="{CA57B07C-A86F-A7C1-BA61-34DDA5CE7900}"/>
          </ac:spMkLst>
        </pc:spChg>
      </pc:sldChg>
      <pc:sldChg chg="addSp delSp modSp new mod">
        <pc:chgData name="Ndegwa, Linus (CDC/GHC/DGHP)" userId="90869ba8-2dd7-483d-909e-ecbb061f2b08" providerId="ADAL" clId="{5DD37253-3D5B-47F7-B690-C298AAB1F054}" dt="2025-09-16T06:20:59.605" v="977" actId="207"/>
        <pc:sldMkLst>
          <pc:docMk/>
          <pc:sldMk cId="2942058406" sldId="1981"/>
        </pc:sldMkLst>
        <pc:spChg chg="mod">
          <ac:chgData name="Ndegwa, Linus (CDC/GHC/DGHP)" userId="90869ba8-2dd7-483d-909e-ecbb061f2b08" providerId="ADAL" clId="{5DD37253-3D5B-47F7-B690-C298AAB1F054}" dt="2025-09-16T06:14:40.719" v="941" actId="20577"/>
          <ac:spMkLst>
            <pc:docMk/>
            <pc:sldMk cId="2942058406" sldId="1981"/>
            <ac:spMk id="2" creationId="{7B5EDF03-3485-A33B-7560-FD2AAC459D61}"/>
          </ac:spMkLst>
        </pc:spChg>
        <pc:spChg chg="del">
          <ac:chgData name="Ndegwa, Linus (CDC/GHC/DGHP)" userId="90869ba8-2dd7-483d-909e-ecbb061f2b08" providerId="ADAL" clId="{5DD37253-3D5B-47F7-B690-C298AAB1F054}" dt="2025-09-16T06:08:16.311" v="893"/>
          <ac:spMkLst>
            <pc:docMk/>
            <pc:sldMk cId="2942058406" sldId="1981"/>
            <ac:spMk id="3" creationId="{2B89C1E0-913C-21E7-90B3-31715984C0B8}"/>
          </ac:spMkLst>
        </pc:spChg>
        <pc:spChg chg="del">
          <ac:chgData name="Ndegwa, Linus (CDC/GHC/DGHP)" userId="90869ba8-2dd7-483d-909e-ecbb061f2b08" providerId="ADAL" clId="{5DD37253-3D5B-47F7-B690-C298AAB1F054}" dt="2025-09-16T06:09:06.498" v="902" actId="478"/>
          <ac:spMkLst>
            <pc:docMk/>
            <pc:sldMk cId="2942058406" sldId="1981"/>
            <ac:spMk id="4" creationId="{271AF954-2CD6-C521-E1E8-31210147B288}"/>
          </ac:spMkLst>
        </pc:spChg>
        <pc:graphicFrameChg chg="add mod">
          <ac:chgData name="Ndegwa, Linus (CDC/GHC/DGHP)" userId="90869ba8-2dd7-483d-909e-ecbb061f2b08" providerId="ADAL" clId="{5DD37253-3D5B-47F7-B690-C298AAB1F054}" dt="2025-09-16T06:20:59.605" v="977" actId="207"/>
          <ac:graphicFrameMkLst>
            <pc:docMk/>
            <pc:sldMk cId="2942058406" sldId="1981"/>
            <ac:graphicFrameMk id="6" creationId="{DD67FD4D-F377-FB01-4690-BDF294B1E750}"/>
          </ac:graphicFrameMkLst>
        </pc:graphicFrameChg>
      </pc:sldChg>
      <pc:sldChg chg="addSp delSp modSp new mod">
        <pc:chgData name="Ndegwa, Linus (CDC/GHC/DGHP)" userId="90869ba8-2dd7-483d-909e-ecbb061f2b08" providerId="ADAL" clId="{5DD37253-3D5B-47F7-B690-C298AAB1F054}" dt="2025-09-16T06:21:04.926" v="978" actId="207"/>
        <pc:sldMkLst>
          <pc:docMk/>
          <pc:sldMk cId="3680184129" sldId="1982"/>
        </pc:sldMkLst>
        <pc:spChg chg="mod">
          <ac:chgData name="Ndegwa, Linus (CDC/GHC/DGHP)" userId="90869ba8-2dd7-483d-909e-ecbb061f2b08" providerId="ADAL" clId="{5DD37253-3D5B-47F7-B690-C298AAB1F054}" dt="2025-09-16T06:18:18.101" v="953" actId="20577"/>
          <ac:spMkLst>
            <pc:docMk/>
            <pc:sldMk cId="3680184129" sldId="1982"/>
            <ac:spMk id="2" creationId="{7D86CDDB-2684-0E17-B832-B30B11CF86C0}"/>
          </ac:spMkLst>
        </pc:spChg>
        <pc:spChg chg="del">
          <ac:chgData name="Ndegwa, Linus (CDC/GHC/DGHP)" userId="90869ba8-2dd7-483d-909e-ecbb061f2b08" providerId="ADAL" clId="{5DD37253-3D5B-47F7-B690-C298AAB1F054}" dt="2025-09-16T06:14:24.633" v="934"/>
          <ac:spMkLst>
            <pc:docMk/>
            <pc:sldMk cId="3680184129" sldId="1982"/>
            <ac:spMk id="3" creationId="{DA048944-132D-FDAA-EFB4-EC96773B78DE}"/>
          </ac:spMkLst>
        </pc:spChg>
        <pc:spChg chg="del">
          <ac:chgData name="Ndegwa, Linus (CDC/GHC/DGHP)" userId="90869ba8-2dd7-483d-909e-ecbb061f2b08" providerId="ADAL" clId="{5DD37253-3D5B-47F7-B690-C298AAB1F054}" dt="2025-09-16T06:18:33.378" v="957" actId="478"/>
          <ac:spMkLst>
            <pc:docMk/>
            <pc:sldMk cId="3680184129" sldId="1982"/>
            <ac:spMk id="4" creationId="{E2D3A721-6C58-D4C0-96FD-F17222278A22}"/>
          </ac:spMkLst>
        </pc:spChg>
        <pc:graphicFrameChg chg="add mod">
          <ac:chgData name="Ndegwa, Linus (CDC/GHC/DGHP)" userId="90869ba8-2dd7-483d-909e-ecbb061f2b08" providerId="ADAL" clId="{5DD37253-3D5B-47F7-B690-C298AAB1F054}" dt="2025-09-16T06:21:04.926" v="978" actId="207"/>
          <ac:graphicFrameMkLst>
            <pc:docMk/>
            <pc:sldMk cId="3680184129" sldId="1982"/>
            <ac:graphicFrameMk id="6" creationId="{143E8A73-EEEE-5BD5-2CB0-E8187FBE6FD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1874048"/>
        <c:axId val="1021874528"/>
      </c:barChart>
      <c:catAx>
        <c:axId val="102187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21874528"/>
        <c:crosses val="autoZero"/>
        <c:auto val="1"/>
        <c:lblAlgn val="ctr"/>
        <c:lblOffset val="100"/>
        <c:noMultiLvlLbl val="0"/>
      </c:catAx>
      <c:valAx>
        <c:axId val="10218745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0218740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43645164921762E-2"/>
          <c:y val="0.10821212924809268"/>
          <c:w val="0.96904199031858607"/>
          <c:h val="0.74129676471788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'All counties'!$D$8</c:f>
              <c:strCache>
                <c:ptCount val="1"/>
                <c:pt idx="0">
                  <c:v>Coverage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053467000835421E-3"/>
                  <c:y val="-2.03276540218800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7D-4C06-8F8A-D17F787FD845}"/>
                </c:ext>
              </c:extLst>
            </c:dLbl>
            <c:dLbl>
              <c:idx val="1"/>
              <c:layout>
                <c:manualLayout>
                  <c:x val="0"/>
                  <c:y val="6.87036850094590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7D-4C06-8F8A-D17F787FD845}"/>
                </c:ext>
              </c:extLst>
            </c:dLbl>
            <c:dLbl>
              <c:idx val="2"/>
              <c:layout>
                <c:manualLayout>
                  <c:x val="1.9580200501253132E-3"/>
                  <c:y val="2.41880154937897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950082719923164E-2"/>
                      <c:h val="6.3256883220793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37D-4C06-8F8A-D17F787FD845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7D-4C06-8F8A-D17F787FD8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counties'!$C$9:$C$12</c:f>
              <c:strCache>
                <c:ptCount val="4"/>
                <c:pt idx="0">
                  <c:v>Kakamega</c:v>
                </c:pt>
                <c:pt idx="1">
                  <c:v>Nakuru</c:v>
                </c:pt>
                <c:pt idx="2">
                  <c:v>Mombasa</c:v>
                </c:pt>
                <c:pt idx="3">
                  <c:v>Siaya</c:v>
                </c:pt>
              </c:strCache>
            </c:strRef>
          </c:cat>
          <c:val>
            <c:numRef>
              <c:f>'All counties'!$D$9:$D$12</c:f>
              <c:numCache>
                <c:formatCode>0%</c:formatCode>
                <c:ptCount val="4"/>
                <c:pt idx="0">
                  <c:v>0.85</c:v>
                </c:pt>
                <c:pt idx="1">
                  <c:v>0.98199999999999998</c:v>
                </c:pt>
                <c:pt idx="2">
                  <c:v>0.78800000000000003</c:v>
                </c:pt>
                <c:pt idx="3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7D-4C06-8F8A-D17F787FD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axId val="1021874048"/>
        <c:axId val="1021874528"/>
      </c:barChart>
      <c:catAx>
        <c:axId val="102187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21874528"/>
        <c:crosses val="autoZero"/>
        <c:auto val="1"/>
        <c:lblAlgn val="ctr"/>
        <c:lblOffset val="100"/>
        <c:noMultiLvlLbl val="0"/>
      </c:catAx>
      <c:valAx>
        <c:axId val="1021874528"/>
        <c:scaling>
          <c:orientation val="minMax"/>
          <c:max val="1"/>
        </c:scaling>
        <c:delete val="1"/>
        <c:axPos val="r"/>
        <c:numFmt formatCode="0%" sourceLinked="1"/>
        <c:majorTickMark val="out"/>
        <c:minorTickMark val="none"/>
        <c:tickLblPos val="nextTo"/>
        <c:crossAx val="1021874048"/>
        <c:crosses val="max"/>
        <c:crossBetween val="between"/>
        <c:minorUnit val="0.05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303921568627449"/>
          <c:h val="0.82578513892659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Kakamega!$B$1</c:f>
              <c:strCache>
                <c:ptCount val="1"/>
                <c:pt idx="0">
                  <c:v>Vaccinated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tint val="96000"/>
                    <a:lumMod val="100000"/>
                  </a:schemeClr>
                </a:gs>
                <a:gs pos="78000">
                  <a:schemeClr val="accent4">
                    <a:shade val="65000"/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Kakamega!$A$2:$A$13</c:f>
              <c:strCache>
                <c:ptCount val="12"/>
                <c:pt idx="0">
                  <c:v>Mumias West</c:v>
                </c:pt>
                <c:pt idx="1">
                  <c:v>Likuyani</c:v>
                </c:pt>
                <c:pt idx="2">
                  <c:v>Navakholo</c:v>
                </c:pt>
                <c:pt idx="3">
                  <c:v>Butere</c:v>
                </c:pt>
                <c:pt idx="4">
                  <c:v>Matungu</c:v>
                </c:pt>
                <c:pt idx="5">
                  <c:v>Mumias East</c:v>
                </c:pt>
                <c:pt idx="6">
                  <c:v>Malava</c:v>
                </c:pt>
                <c:pt idx="7">
                  <c:v>Lugari</c:v>
                </c:pt>
                <c:pt idx="8">
                  <c:v>Ikolomani</c:v>
                </c:pt>
                <c:pt idx="9">
                  <c:v>Shinyalu</c:v>
                </c:pt>
                <c:pt idx="10">
                  <c:v>Khwisero</c:v>
                </c:pt>
                <c:pt idx="11">
                  <c:v>Lurambi</c:v>
                </c:pt>
              </c:strCache>
            </c:strRef>
          </c:cat>
          <c:val>
            <c:numRef>
              <c:f>Kakamega!$B$2:$B$13</c:f>
            </c:numRef>
          </c:val>
          <c:extLst>
            <c:ext xmlns:c16="http://schemas.microsoft.com/office/drawing/2014/chart" uri="{C3380CC4-5D6E-409C-BE32-E72D297353CC}">
              <c16:uniqueId val="{00000000-D9EA-49E7-805B-6BC394D2028C}"/>
            </c:ext>
          </c:extLst>
        </c:ser>
        <c:ser>
          <c:idx val="1"/>
          <c:order val="1"/>
          <c:tx>
            <c:strRef>
              <c:f>Kakamega!$C$1</c:f>
              <c:strCache>
                <c:ptCount val="1"/>
                <c:pt idx="0">
                  <c:v>Target population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Kakamega!$A$2:$A$13</c:f>
              <c:strCache>
                <c:ptCount val="12"/>
                <c:pt idx="0">
                  <c:v>Mumias West</c:v>
                </c:pt>
                <c:pt idx="1">
                  <c:v>Likuyani</c:v>
                </c:pt>
                <c:pt idx="2">
                  <c:v>Navakholo</c:v>
                </c:pt>
                <c:pt idx="3">
                  <c:v>Butere</c:v>
                </c:pt>
                <c:pt idx="4">
                  <c:v>Matungu</c:v>
                </c:pt>
                <c:pt idx="5">
                  <c:v>Mumias East</c:v>
                </c:pt>
                <c:pt idx="6">
                  <c:v>Malava</c:v>
                </c:pt>
                <c:pt idx="7">
                  <c:v>Lugari</c:v>
                </c:pt>
                <c:pt idx="8">
                  <c:v>Ikolomani</c:v>
                </c:pt>
                <c:pt idx="9">
                  <c:v>Shinyalu</c:v>
                </c:pt>
                <c:pt idx="10">
                  <c:v>Khwisero</c:v>
                </c:pt>
                <c:pt idx="11">
                  <c:v>Lurambi</c:v>
                </c:pt>
              </c:strCache>
            </c:strRef>
          </c:cat>
          <c:val>
            <c:numRef>
              <c:f>Kakamega!$C$2:$C$13</c:f>
            </c:numRef>
          </c:val>
          <c:extLst>
            <c:ext xmlns:c16="http://schemas.microsoft.com/office/drawing/2014/chart" uri="{C3380CC4-5D6E-409C-BE32-E72D297353CC}">
              <c16:uniqueId val="{00000001-D9EA-49E7-805B-6BC394D2028C}"/>
            </c:ext>
          </c:extLst>
        </c:ser>
        <c:ser>
          <c:idx val="2"/>
          <c:order val="2"/>
          <c:tx>
            <c:strRef>
              <c:f>Kakamega!$D$1</c:f>
              <c:strCache>
                <c:ptCount val="1"/>
                <c:pt idx="0">
                  <c:v>Coverage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3.6764705882352941E-3"/>
                  <c:y val="-3.016110055208616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EA-49E7-805B-6BC394D2028C}"/>
                </c:ext>
              </c:extLst>
            </c:dLbl>
            <c:dLbl>
              <c:idx val="1"/>
              <c:layout>
                <c:manualLayout>
                  <c:x val="2.4509803921568627E-3"/>
                  <c:y val="2.5718390804597702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368824301374088E-2"/>
                      <c:h val="5.4296090143904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9EA-49E7-805B-6BC394D2028C}"/>
                </c:ext>
              </c:extLst>
            </c:dLbl>
            <c:dLbl>
              <c:idx val="2"/>
              <c:layout>
                <c:manualLayout>
                  <c:x val="3.6764705882352941E-3"/>
                  <c:y val="8.31907864965155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EA-49E7-805B-6BC394D2028C}"/>
                </c:ext>
              </c:extLst>
            </c:dLbl>
            <c:dLbl>
              <c:idx val="3"/>
              <c:layout>
                <c:manualLayout>
                  <c:x val="6.1274509803921568E-3"/>
                  <c:y val="1.40662050864331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EA-49E7-805B-6BC394D2028C}"/>
                </c:ext>
              </c:extLst>
            </c:dLbl>
            <c:dLbl>
              <c:idx val="4"/>
              <c:layout>
                <c:manualLayout>
                  <c:x val="4.9019607843137254E-3"/>
                  <c:y val="8.31907864965155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EA-49E7-805B-6BC394D2028C}"/>
                </c:ext>
              </c:extLst>
            </c:dLbl>
            <c:dLbl>
              <c:idx val="5"/>
              <c:layout>
                <c:manualLayout>
                  <c:x val="1.8382352941176483E-3"/>
                  <c:y val="5.44551543126071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796568627450982E-2"/>
                      <c:h val="5.71696533622952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9EA-49E7-805B-6BC394D2028C}"/>
                </c:ext>
              </c:extLst>
            </c:dLbl>
            <c:dLbl>
              <c:idx val="6"/>
              <c:layout>
                <c:manualLayout>
                  <c:x val="2.4509803921568627E-3"/>
                  <c:y val="5.44551543126072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EA-49E7-805B-6BC394D2028C}"/>
                </c:ext>
              </c:extLst>
            </c:dLbl>
            <c:dLbl>
              <c:idx val="7"/>
              <c:layout>
                <c:manualLayout>
                  <c:x val="4.9019607843136803E-3"/>
                  <c:y val="1.1192641868042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9EA-49E7-805B-6BC394D2028C}"/>
                </c:ext>
              </c:extLst>
            </c:dLbl>
            <c:dLbl>
              <c:idx val="8"/>
              <c:layout>
                <c:manualLayout>
                  <c:x val="-1.1233530360017641E-17"/>
                  <c:y val="1.1192641868042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9EA-49E7-805B-6BC394D2028C}"/>
                </c:ext>
              </c:extLst>
            </c:dLbl>
            <c:dLbl>
              <c:idx val="9"/>
              <c:layout>
                <c:manualLayout>
                  <c:x val="0"/>
                  <c:y val="8.31907864965155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EA-49E7-805B-6BC394D2028C}"/>
                </c:ext>
              </c:extLst>
            </c:dLbl>
            <c:dLbl>
              <c:idx val="10"/>
              <c:layout>
                <c:manualLayout>
                  <c:x val="1.2254901960784314E-3"/>
                  <c:y val="1.1192641868042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EA-49E7-805B-6BC394D2028C}"/>
                </c:ext>
              </c:extLst>
            </c:dLbl>
            <c:dLbl>
              <c:idx val="11"/>
              <c:layout>
                <c:manualLayout>
                  <c:x val="-8.9868242880141127E-17"/>
                  <c:y val="1.1192641868042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EA-49E7-805B-6BC394D2028C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Kakamega!$A$2:$A$13</c:f>
              <c:strCache>
                <c:ptCount val="12"/>
                <c:pt idx="0">
                  <c:v>Mumias West</c:v>
                </c:pt>
                <c:pt idx="1">
                  <c:v>Likuyani</c:v>
                </c:pt>
                <c:pt idx="2">
                  <c:v>Navakholo</c:v>
                </c:pt>
                <c:pt idx="3">
                  <c:v>Butere</c:v>
                </c:pt>
                <c:pt idx="4">
                  <c:v>Matungu</c:v>
                </c:pt>
                <c:pt idx="5">
                  <c:v>Mumias East</c:v>
                </c:pt>
                <c:pt idx="6">
                  <c:v>Malava</c:v>
                </c:pt>
                <c:pt idx="7">
                  <c:v>Lugari</c:v>
                </c:pt>
                <c:pt idx="8">
                  <c:v>Ikolomani</c:v>
                </c:pt>
                <c:pt idx="9">
                  <c:v>Shinyalu</c:v>
                </c:pt>
                <c:pt idx="10">
                  <c:v>Khwisero</c:v>
                </c:pt>
                <c:pt idx="11">
                  <c:v>Lurambi</c:v>
                </c:pt>
              </c:strCache>
            </c:strRef>
          </c:cat>
          <c:val>
            <c:numRef>
              <c:f>Kakamega!$D$2:$D$13</c:f>
              <c:numCache>
                <c:formatCode>0%</c:formatCode>
                <c:ptCount val="12"/>
                <c:pt idx="0">
                  <c:v>1.029350104821803</c:v>
                </c:pt>
                <c:pt idx="1">
                  <c:v>1.0179028132992327</c:v>
                </c:pt>
                <c:pt idx="2">
                  <c:v>1.0025575447570332</c:v>
                </c:pt>
                <c:pt idx="3">
                  <c:v>0.99848942598187307</c:v>
                </c:pt>
                <c:pt idx="4">
                  <c:v>0.95860566448801743</c:v>
                </c:pt>
                <c:pt idx="5">
                  <c:v>0.8932584269662921</c:v>
                </c:pt>
                <c:pt idx="6">
                  <c:v>0.88927335640138405</c:v>
                </c:pt>
                <c:pt idx="7">
                  <c:v>0.86419753086419748</c:v>
                </c:pt>
                <c:pt idx="8">
                  <c:v>0.80135440180586903</c:v>
                </c:pt>
                <c:pt idx="9">
                  <c:v>0.79360465116279066</c:v>
                </c:pt>
                <c:pt idx="10">
                  <c:v>0.77754237288135597</c:v>
                </c:pt>
                <c:pt idx="11">
                  <c:v>0.65838885523924895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EA-49E7-805B-6BC394D2028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4"/>
        <c:axId val="824211184"/>
        <c:axId val="824212144"/>
      </c:barChart>
      <c:catAx>
        <c:axId val="82421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824212144"/>
        <c:crosses val="autoZero"/>
        <c:auto val="1"/>
        <c:lblAlgn val="ctr"/>
        <c:lblOffset val="100"/>
        <c:noMultiLvlLbl val="0"/>
      </c:catAx>
      <c:valAx>
        <c:axId val="824212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2421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7270341207349E-2"/>
          <c:y val="0.17171296296296298"/>
          <c:w val="0.87129396325459318"/>
          <c:h val="0.573452901720618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Nakuru!$A$2:$A$12</c:f>
              <c:strCache>
                <c:ptCount val="11"/>
                <c:pt idx="0">
                  <c:v>Nakuru East</c:v>
                </c:pt>
                <c:pt idx="1">
                  <c:v>Subukia</c:v>
                </c:pt>
                <c:pt idx="2">
                  <c:v>Kuresoi South</c:v>
                </c:pt>
                <c:pt idx="3">
                  <c:v>Nakuru North</c:v>
                </c:pt>
                <c:pt idx="4">
                  <c:v>Njoro</c:v>
                </c:pt>
                <c:pt idx="5">
                  <c:v>Rongai</c:v>
                </c:pt>
                <c:pt idx="6">
                  <c:v>Molo</c:v>
                </c:pt>
                <c:pt idx="7">
                  <c:v>Naivasha</c:v>
                </c:pt>
                <c:pt idx="8">
                  <c:v>Nakuru West</c:v>
                </c:pt>
                <c:pt idx="9">
                  <c:v>Kuresoi North</c:v>
                </c:pt>
                <c:pt idx="10">
                  <c:v>Gilgil</c:v>
                </c:pt>
              </c:strCache>
            </c:strRef>
          </c:cat>
          <c:val>
            <c:numRef>
              <c:f>Nakuru!$B$2:$B$12</c:f>
            </c:numRef>
          </c:val>
          <c:extLst>
            <c:ext xmlns:c16="http://schemas.microsoft.com/office/drawing/2014/chart" uri="{C3380CC4-5D6E-409C-BE32-E72D297353CC}">
              <c16:uniqueId val="{00000000-478D-45DB-B5CA-46E36FB90A08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Nakuru!$A$2:$A$12</c:f>
              <c:strCache>
                <c:ptCount val="11"/>
                <c:pt idx="0">
                  <c:v>Nakuru East</c:v>
                </c:pt>
                <c:pt idx="1">
                  <c:v>Subukia</c:v>
                </c:pt>
                <c:pt idx="2">
                  <c:v>Kuresoi South</c:v>
                </c:pt>
                <c:pt idx="3">
                  <c:v>Nakuru North</c:v>
                </c:pt>
                <c:pt idx="4">
                  <c:v>Njoro</c:v>
                </c:pt>
                <c:pt idx="5">
                  <c:v>Rongai</c:v>
                </c:pt>
                <c:pt idx="6">
                  <c:v>Molo</c:v>
                </c:pt>
                <c:pt idx="7">
                  <c:v>Naivasha</c:v>
                </c:pt>
                <c:pt idx="8">
                  <c:v>Nakuru West</c:v>
                </c:pt>
                <c:pt idx="9">
                  <c:v>Kuresoi North</c:v>
                </c:pt>
                <c:pt idx="10">
                  <c:v>Gilgil</c:v>
                </c:pt>
              </c:strCache>
            </c:strRef>
          </c:cat>
          <c:val>
            <c:numRef>
              <c:f>Nakuru!$C$2:$C$12</c:f>
            </c:numRef>
          </c:val>
          <c:extLst>
            <c:ext xmlns:c16="http://schemas.microsoft.com/office/drawing/2014/chart" uri="{C3380CC4-5D6E-409C-BE32-E72D297353CC}">
              <c16:uniqueId val="{00000001-478D-45DB-B5CA-46E36FB90A08}"/>
            </c:ext>
          </c:extLst>
        </c:ser>
        <c:ser>
          <c:idx val="2"/>
          <c:order val="2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06C-463E-9877-4CB20473D5C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06C-463E-9877-4CB20473D5C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06C-463E-9877-4CB20473D5C1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6C-463E-9877-4CB20473D5C1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06C-463E-9877-4CB20473D5C1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6C-463E-9877-4CB20473D5C1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06C-463E-9877-4CB20473D5C1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6C-463E-9877-4CB20473D5C1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6C-463E-9877-4CB20473D5C1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6C-463E-9877-4CB20473D5C1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06C-463E-9877-4CB20473D5C1}"/>
              </c:ext>
            </c:extLst>
          </c:dPt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Nakuru!$A$2:$A$12</c:f>
              <c:strCache>
                <c:ptCount val="11"/>
                <c:pt idx="0">
                  <c:v>Nakuru East</c:v>
                </c:pt>
                <c:pt idx="1">
                  <c:v>Subukia</c:v>
                </c:pt>
                <c:pt idx="2">
                  <c:v>Kuresoi South</c:v>
                </c:pt>
                <c:pt idx="3">
                  <c:v>Nakuru North</c:v>
                </c:pt>
                <c:pt idx="4">
                  <c:v>Njoro</c:v>
                </c:pt>
                <c:pt idx="5">
                  <c:v>Rongai</c:v>
                </c:pt>
                <c:pt idx="6">
                  <c:v>Molo</c:v>
                </c:pt>
                <c:pt idx="7">
                  <c:v>Naivasha</c:v>
                </c:pt>
                <c:pt idx="8">
                  <c:v>Nakuru West</c:v>
                </c:pt>
                <c:pt idx="9">
                  <c:v>Kuresoi North</c:v>
                </c:pt>
                <c:pt idx="10">
                  <c:v>Gilgil</c:v>
                </c:pt>
              </c:strCache>
            </c:strRef>
          </c:cat>
          <c:val>
            <c:numRef>
              <c:f>Nakuru!$D$2:$D$12</c:f>
              <c:numCache>
                <c:formatCode>0%</c:formatCode>
                <c:ptCount val="11"/>
                <c:pt idx="0">
                  <c:v>1.0068454078722191</c:v>
                </c:pt>
                <c:pt idx="1">
                  <c:v>1.0040160642570282</c:v>
                </c:pt>
                <c:pt idx="2">
                  <c:v>1</c:v>
                </c:pt>
                <c:pt idx="3">
                  <c:v>1</c:v>
                </c:pt>
                <c:pt idx="4">
                  <c:v>0.99816513761467895</c:v>
                </c:pt>
                <c:pt idx="5">
                  <c:v>0.99787234042553197</c:v>
                </c:pt>
                <c:pt idx="6">
                  <c:v>0.99577167019027479</c:v>
                </c:pt>
                <c:pt idx="7">
                  <c:v>0.98180379746835444</c:v>
                </c:pt>
                <c:pt idx="8">
                  <c:v>0.96981627296587924</c:v>
                </c:pt>
                <c:pt idx="9">
                  <c:v>0.94009216589861755</c:v>
                </c:pt>
                <c:pt idx="10">
                  <c:v>0.92255125284738038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8D-45DB-B5CA-46E36FB90A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-27"/>
        <c:axId val="824834528"/>
        <c:axId val="824823968"/>
      </c:barChart>
      <c:catAx>
        <c:axId val="82483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824823968"/>
        <c:crosses val="autoZero"/>
        <c:auto val="1"/>
        <c:lblAlgn val="ctr"/>
        <c:lblOffset val="100"/>
        <c:noMultiLvlLbl val="0"/>
      </c:catAx>
      <c:valAx>
        <c:axId val="8248239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2483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8651 health workers vaccinated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Sheet1!$A$13:$A$19</c:f>
              <c:strCache>
                <c:ptCount val="7"/>
                <c:pt idx="0">
                  <c:v>Changamwe</c:v>
                </c:pt>
                <c:pt idx="1">
                  <c:v>Jomvu</c:v>
                </c:pt>
                <c:pt idx="2">
                  <c:v>Kisauni</c:v>
                </c:pt>
                <c:pt idx="3">
                  <c:v>Likoni</c:v>
                </c:pt>
                <c:pt idx="4">
                  <c:v>Mvita</c:v>
                </c:pt>
                <c:pt idx="5">
                  <c:v>Nyali</c:v>
                </c:pt>
                <c:pt idx="6">
                  <c:v>Overall</c:v>
                </c:pt>
              </c:strCache>
            </c:strRef>
          </c:cat>
          <c:val>
            <c:numRef>
              <c:f>Sheet1!$B$13:$B$19</c:f>
            </c:numRef>
          </c:val>
          <c:extLst>
            <c:ext xmlns:c16="http://schemas.microsoft.com/office/drawing/2014/chart" uri="{C3380CC4-5D6E-409C-BE32-E72D297353CC}">
              <c16:uniqueId val="{00000000-321D-43DB-807D-9C5ACE1F6523}"/>
            </c:ext>
          </c:extLst>
        </c:ser>
        <c:ser>
          <c:idx val="1"/>
          <c:order val="1"/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Sheet1!$A$13:$A$19</c:f>
              <c:strCache>
                <c:ptCount val="7"/>
                <c:pt idx="0">
                  <c:v>Changamwe</c:v>
                </c:pt>
                <c:pt idx="1">
                  <c:v>Jomvu</c:v>
                </c:pt>
                <c:pt idx="2">
                  <c:v>Kisauni</c:v>
                </c:pt>
                <c:pt idx="3">
                  <c:v>Likoni</c:v>
                </c:pt>
                <c:pt idx="4">
                  <c:v>Mvita</c:v>
                </c:pt>
                <c:pt idx="5">
                  <c:v>Nyali</c:v>
                </c:pt>
                <c:pt idx="6">
                  <c:v>Overall</c:v>
                </c:pt>
              </c:strCache>
            </c:strRef>
          </c:cat>
          <c:val>
            <c:numRef>
              <c:f>Sheet1!$C$13:$C$19</c:f>
            </c:numRef>
          </c:val>
          <c:extLst>
            <c:ext xmlns:c16="http://schemas.microsoft.com/office/drawing/2014/chart" uri="{C3380CC4-5D6E-409C-BE32-E72D297353CC}">
              <c16:uniqueId val="{00000001-321D-43DB-807D-9C5ACE1F6523}"/>
            </c:ext>
          </c:extLst>
        </c:ser>
        <c:ser>
          <c:idx val="2"/>
          <c:order val="2"/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Sheet1!$A$13:$A$19</c:f>
              <c:strCache>
                <c:ptCount val="7"/>
                <c:pt idx="0">
                  <c:v>Changamwe</c:v>
                </c:pt>
                <c:pt idx="1">
                  <c:v>Jomvu</c:v>
                </c:pt>
                <c:pt idx="2">
                  <c:v>Kisauni</c:v>
                </c:pt>
                <c:pt idx="3">
                  <c:v>Likoni</c:v>
                </c:pt>
                <c:pt idx="4">
                  <c:v>Mvita</c:v>
                </c:pt>
                <c:pt idx="5">
                  <c:v>Nyali</c:v>
                </c:pt>
                <c:pt idx="6">
                  <c:v>Overall</c:v>
                </c:pt>
              </c:strCache>
            </c:strRef>
          </c:cat>
          <c:val>
            <c:numRef>
              <c:f>Sheet1!$D$13:$D$19</c:f>
            </c:numRef>
          </c:val>
          <c:extLst>
            <c:ext xmlns:c16="http://schemas.microsoft.com/office/drawing/2014/chart" uri="{C3380CC4-5D6E-409C-BE32-E72D297353CC}">
              <c16:uniqueId val="{00000002-321D-43DB-807D-9C5ACE1F6523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21D-43DB-807D-9C5ACE1F65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11764A4-EDD0-4D71-9A2A-FDE40FEDE921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21D-43DB-807D-9C5ACE1F65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21D-43DB-807D-9C5ACE1F65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21D-43DB-807D-9C5ACE1F65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21D-43DB-807D-9C5ACE1F652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21D-43DB-807D-9C5ACE1F652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21D-43DB-807D-9C5ACE1F6523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Sheet1!$A$13:$A$19</c:f>
              <c:strCache>
                <c:ptCount val="7"/>
                <c:pt idx="0">
                  <c:v>Changamwe</c:v>
                </c:pt>
                <c:pt idx="1">
                  <c:v>Jomvu</c:v>
                </c:pt>
                <c:pt idx="2">
                  <c:v>Kisauni</c:v>
                </c:pt>
                <c:pt idx="3">
                  <c:v>Likoni</c:v>
                </c:pt>
                <c:pt idx="4">
                  <c:v>Mvita</c:v>
                </c:pt>
                <c:pt idx="5">
                  <c:v>Nyali</c:v>
                </c:pt>
                <c:pt idx="6">
                  <c:v>Overall</c:v>
                </c:pt>
              </c:strCache>
            </c:strRef>
          </c:cat>
          <c:val>
            <c:numRef>
              <c:f>Sheet1!$E$13:$E$19</c:f>
              <c:numCache>
                <c:formatCode>0</c:formatCode>
                <c:ptCount val="7"/>
                <c:pt idx="0">
                  <c:v>76.400000000000006</c:v>
                </c:pt>
                <c:pt idx="1">
                  <c:v>85.9</c:v>
                </c:pt>
                <c:pt idx="2">
                  <c:v>86.5</c:v>
                </c:pt>
                <c:pt idx="3">
                  <c:v>85.2</c:v>
                </c:pt>
                <c:pt idx="4">
                  <c:v>74</c:v>
                </c:pt>
                <c:pt idx="5">
                  <c:v>82.9</c:v>
                </c:pt>
                <c:pt idx="6">
                  <c:v>78.900000000000006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21D-43DB-807D-9C5ACE1F65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164720927"/>
        <c:axId val="1164718527"/>
      </c:barChart>
      <c:catAx>
        <c:axId val="116472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4718527"/>
        <c:crosses val="autoZero"/>
        <c:auto val="1"/>
        <c:lblAlgn val="ctr"/>
        <c:lblOffset val="100"/>
        <c:noMultiLvlLbl val="0"/>
      </c:catAx>
      <c:valAx>
        <c:axId val="116471852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16472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>
                <a:effectLst/>
              </a:rPr>
              <a:t>4882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health workers vaccinated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039433148490448E-2"/>
          <c:y val="0.17171296296296298"/>
          <c:w val="0.9457794208256316"/>
          <c:h val="0.721258019830854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AD3D8A4-C511-4F4D-A50E-592B965D2DD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58-4E4C-A34B-E3BF40939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4E497A3-F340-4C7B-AF17-4086BDE1FF97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516327788046819E-2"/>
                      <c:h val="6.47455526392534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58-4E4C-A34B-E3BF40939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59BDB8-F061-49FC-BA52-D08901AA4C09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839186691312391E-2"/>
                      <c:h val="6.47455526392534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E58-4E4C-A34B-E3BF40939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A4A6728-406B-4ADB-9335-3ABEF59EAEDE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58-4E4C-A34B-E3BF40939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70B544B-B2F5-47CF-BD68-FA108C5DC60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697473813924819E-2"/>
                      <c:h val="6.47455526392534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58-4E4C-A34B-E3BF40939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73A7D37-0D91-4335-95C1-BA260F25621D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58-4E4C-A34B-E3BF409392AB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Alego usonga</c:v>
                </c:pt>
                <c:pt idx="1">
                  <c:v>Ugunja</c:v>
                </c:pt>
                <c:pt idx="2">
                  <c:v>Gem</c:v>
                </c:pt>
                <c:pt idx="3">
                  <c:v>Bondo</c:v>
                </c:pt>
                <c:pt idx="4">
                  <c:v>Rarieda</c:v>
                </c:pt>
                <c:pt idx="5">
                  <c:v>Ugenya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86</c:v>
                </c:pt>
                <c:pt idx="1">
                  <c:v>88</c:v>
                </c:pt>
                <c:pt idx="2">
                  <c:v>97</c:v>
                </c:pt>
                <c:pt idx="3">
                  <c:v>83</c:v>
                </c:pt>
                <c:pt idx="4">
                  <c:v>90</c:v>
                </c:pt>
                <c:pt idx="5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58-4E4C-A34B-E3BF40939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76943"/>
        <c:axId val="111697583"/>
      </c:barChart>
      <c:catAx>
        <c:axId val="111676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11697583"/>
        <c:crosses val="autoZero"/>
        <c:auto val="1"/>
        <c:lblAlgn val="ctr"/>
        <c:lblOffset val="100"/>
        <c:noMultiLvlLbl val="0"/>
      </c:catAx>
      <c:valAx>
        <c:axId val="11169758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676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9B-4B15-BE03-ED56D2C1A8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9B-4B15-BE03-ED56D2C1A8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9B-4B15-BE03-ED56D2C1A8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9B-4B15-BE03-ED56D2C1A8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Kakamega</c:v>
                </c:pt>
                <c:pt idx="1">
                  <c:v>Mombasa</c:v>
                </c:pt>
                <c:pt idx="2">
                  <c:v>Nakuru</c:v>
                </c:pt>
                <c:pt idx="3">
                  <c:v>Siaya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1.4</c:v>
                </c:pt>
                <c:pt idx="1">
                  <c:v>1.1000000000000001</c:v>
                </c:pt>
                <c:pt idx="2">
                  <c:v>0.3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2-4BA9-85A8-15038C11F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226948544934866E-2"/>
          <c:y val="1.688330966825868E-2"/>
          <c:w val="0.20523590940394221"/>
          <c:h val="0.29628340002581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AEFI #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AB-4162-AC16-FA06D3502DF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AB-4162-AC16-FA06D3502DF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AB-4162-AC16-FA06D3502DF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AB-4162-AC16-FA06D3502DF9}"/>
              </c:ext>
            </c:extLst>
          </c:dPt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Kakamega</c:v>
                </c:pt>
                <c:pt idx="1">
                  <c:v>Mombasa</c:v>
                </c:pt>
                <c:pt idx="2">
                  <c:v>Nakuru</c:v>
                </c:pt>
                <c:pt idx="3">
                  <c:v>Siaya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2-4BA9-85A8-15038C11F9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02959408"/>
        <c:axId val="1202960368"/>
      </c:barChart>
      <c:catAx>
        <c:axId val="120295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202960368"/>
        <c:crosses val="autoZero"/>
        <c:auto val="1"/>
        <c:lblAlgn val="ctr"/>
        <c:lblOffset val="100"/>
        <c:noMultiLvlLbl val="0"/>
      </c:catAx>
      <c:valAx>
        <c:axId val="1202960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95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11363756076463"/>
          <c:y val="8.0407899832193111E-2"/>
          <c:w val="0.63916404199475074"/>
          <c:h val="7.8247547437717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98405007066423E-2"/>
          <c:y val="2.1976866456361724E-2"/>
          <c:w val="0.94394945824079679"/>
          <c:h val="0.75684261076198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Headache</c:v>
                </c:pt>
                <c:pt idx="1">
                  <c:v>Pains*</c:v>
                </c:pt>
                <c:pt idx="2">
                  <c:v>Fever</c:v>
                </c:pt>
                <c:pt idx="3">
                  <c:v>Sore Throat</c:v>
                </c:pt>
                <c:pt idx="4">
                  <c:v>Injection  site**</c:v>
                </c:pt>
                <c:pt idx="5">
                  <c:v>Runny nose</c:v>
                </c:pt>
                <c:pt idx="6">
                  <c:v>Rash</c:v>
                </c:pt>
                <c:pt idx="7">
                  <c:v>Numbness left arm</c:v>
                </c:pt>
                <c:pt idx="8">
                  <c:v>Sneezing</c:v>
                </c:pt>
                <c:pt idx="9">
                  <c:v>Chest tightness</c:v>
                </c:pt>
                <c:pt idx="10">
                  <c:v>General Malaise</c:v>
                </c:pt>
                <c:pt idx="11">
                  <c:v>Chills</c:v>
                </c:pt>
                <c:pt idx="12">
                  <c:v>Eye redness</c:v>
                </c:pt>
                <c:pt idx="13">
                  <c:v>Vomiting</c:v>
                </c:pt>
                <c:pt idx="14">
                  <c:v>Aphonia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23.1</c:v>
                </c:pt>
                <c:pt idx="1">
                  <c:v>15.4</c:v>
                </c:pt>
                <c:pt idx="2">
                  <c:v>10.3</c:v>
                </c:pt>
                <c:pt idx="3">
                  <c:v>10.3</c:v>
                </c:pt>
                <c:pt idx="4">
                  <c:v>7.7</c:v>
                </c:pt>
                <c:pt idx="5">
                  <c:v>5.0999999999999996</c:v>
                </c:pt>
                <c:pt idx="6">
                  <c:v>5.0999999999999996</c:v>
                </c:pt>
                <c:pt idx="7">
                  <c:v>5.0999999999999996</c:v>
                </c:pt>
                <c:pt idx="8">
                  <c:v>2.6</c:v>
                </c:pt>
                <c:pt idx="9">
                  <c:v>2.6</c:v>
                </c:pt>
                <c:pt idx="10">
                  <c:v>2.6</c:v>
                </c:pt>
                <c:pt idx="11">
                  <c:v>2.6</c:v>
                </c:pt>
                <c:pt idx="12">
                  <c:v>2.6</c:v>
                </c:pt>
                <c:pt idx="13">
                  <c:v>2.6</c:v>
                </c:pt>
                <c:pt idx="1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9-46E0-80A8-D9C388FA2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0402975"/>
        <c:axId val="1370400575"/>
      </c:barChart>
      <c:catAx>
        <c:axId val="137040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400575"/>
        <c:crosses val="autoZero"/>
        <c:auto val="1"/>
        <c:lblAlgn val="ctr"/>
        <c:lblOffset val="100"/>
        <c:noMultiLvlLbl val="0"/>
      </c:catAx>
      <c:valAx>
        <c:axId val="1370400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402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58DFE-2E42-43CF-9853-647A6C90BBE5}" type="datetimeFigureOut">
              <a:rPr lang="LID4096" smtClean="0"/>
              <a:t>09/15/2025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2A182-1905-4E68-9834-91F7DAD6A9D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552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8AE53-D398-4B58-8EE2-D3ACF73F87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21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2A182-1905-4E68-9834-91F7DAD6A9DE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9089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B70-D3ED-4281-B6A9-15666115E052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819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12962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19091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7090807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89489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6328142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CE63-2925-47E9-8148-ED56DB7B752E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388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D08-5519-4064-861B-63648B036C6D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775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95EE-8216-4953-A17A-4F5DA22E5560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9567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BA7-2AB1-41A0-8A95-EF474F0F156C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56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4315-B90D-4CA6-9127-F79739044021}" type="datetime1">
              <a:rPr lang="LID4096" smtClean="0"/>
              <a:t>09/15/2025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379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4950-9D66-4094-83AD-543D00588B8F}" type="datetime1">
              <a:rPr lang="LID4096" smtClean="0"/>
              <a:t>09/15/2025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140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6EE6-00BC-4182-89CF-0FE8B18094D8}" type="datetime1">
              <a:rPr lang="LID4096" smtClean="0"/>
              <a:t>09/15/2025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190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BD05-B17B-4094-87CC-7F8425C00083}" type="datetime1">
              <a:rPr lang="LID4096" smtClean="0"/>
              <a:t>09/15/2025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237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C37-B767-4BE5-B161-18DD5F0A442D}" type="datetime1">
              <a:rPr lang="LID4096" smtClean="0"/>
              <a:t>09/15/2025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579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680-CD22-438A-813E-90B26DBD96CF}" type="datetime1">
              <a:rPr lang="LID4096" smtClean="0"/>
              <a:t>09/15/2025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393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D1EE-ADBF-4689-B862-4B60D3FEEBBC}" type="datetime1">
              <a:rPr lang="LID4096" smtClean="0"/>
              <a:t>09/15/2025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239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2A01C-5037-4788-21F4-2AE17BD1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77533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High acceptance and uptake of seasonal influenza vaccination among healthcare workers in Kenya following a pilot vaccination campaign, 2024</a:t>
            </a:r>
            <a:endParaRPr lang="LID4096" sz="2800" dirty="0">
              <a:solidFill>
                <a:schemeClr val="tx1"/>
              </a:solidFill>
            </a:endParaRPr>
          </a:p>
        </p:txBody>
      </p:sp>
      <p:pic>
        <p:nvPicPr>
          <p:cNvPr id="8" name="Picture 7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EB773337-D6EB-7AA9-3161-005293C1C9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491546"/>
            <a:ext cx="3856774" cy="38664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E19D2-11B7-8886-50FE-91F2A3A5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99" y="2793384"/>
            <a:ext cx="4512988" cy="844084"/>
          </a:xfrm>
        </p:spPr>
        <p:txBody>
          <a:bodyPr anchor="t">
            <a:normAutofit fontScale="85000" lnSpcReduction="20000"/>
          </a:bodyPr>
          <a:lstStyle/>
          <a:p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Dr. Linus Ndegwa</a:t>
            </a:r>
          </a:p>
          <a:p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US CDC</a:t>
            </a:r>
            <a:endParaRPr lang="en-ZA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B2FBD-0A7F-F098-F07E-2484F258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LID4096">
                <a:solidFill>
                  <a:srgbClr val="5FCBEF"/>
                </a:solidFill>
              </a:rPr>
              <a:pPr>
                <a:spcAft>
                  <a:spcPts val="600"/>
                </a:spcAft>
              </a:pPr>
              <a:t>1</a:t>
            </a:fld>
            <a:endParaRPr lang="LID4096" dirty="0">
              <a:solidFill>
                <a:srgbClr val="5FCBE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AEC80A-7A40-D80C-3C7A-5A65C644BB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979193" y="5881688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2800" dirty="0">
              <a:solidFill>
                <a:srgbClr val="005B84"/>
              </a:solidFill>
            </a:endParaRPr>
          </a:p>
        </p:txBody>
      </p:sp>
      <p:pic>
        <p:nvPicPr>
          <p:cNvPr id="9" name="Camera 8">
            <a:extLst>
              <a:ext uri="{FF2B5EF4-FFF2-40B4-BE49-F238E27FC236}">
                <a16:creationId xmlns:a16="http://schemas.microsoft.com/office/drawing/2014/main" id="{637255D0-F9C3-D4F7-A997-2989F6920D10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9793" y="1729503"/>
            <a:ext cx="2057400" cy="2057400"/>
          </a:xfrm>
          <a:prstGeom prst="ellipse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03E9B44-688C-2128-90AF-05A21FDE575F}"/>
              </a:ext>
            </a:extLst>
          </p:cNvPr>
          <p:cNvSpPr txBox="1">
            <a:spLocks/>
          </p:cNvSpPr>
          <p:nvPr/>
        </p:nvSpPr>
        <p:spPr>
          <a:xfrm>
            <a:off x="4767050" y="1729503"/>
            <a:ext cx="219171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Head Shot</a:t>
            </a:r>
            <a:endParaRPr lang="en-Z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00044-4440-E3D9-443B-132A0B189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172" y="1613959"/>
            <a:ext cx="2191711" cy="235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2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C1F63-3EEE-7538-6C57-A48E97E6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49318" cy="1320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Influenza vaccination coverage wastage rate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6645FC0-B1B0-5C81-6164-D024414DCD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953373"/>
              </p:ext>
            </p:extLst>
          </p:nvPr>
        </p:nvGraphicFramePr>
        <p:xfrm>
          <a:off x="336019" y="660400"/>
          <a:ext cx="10726427" cy="619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EB3C7-C259-EBBB-40AE-77266824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10</a:t>
            </a:fld>
            <a:endParaRPr lang="LID4096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F3C03C2-FD5E-5388-2F40-20830E9C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3474" y="6449681"/>
            <a:ext cx="7710528" cy="3651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 Wastage: 0.7%</a:t>
            </a:r>
          </a:p>
        </p:txBody>
      </p:sp>
    </p:spTree>
    <p:extLst>
      <p:ext uri="{BB962C8B-B14F-4D97-AF65-F5344CB8AC3E}">
        <p14:creationId xmlns:p14="http://schemas.microsoft.com/office/powerpoint/2010/main" val="194465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6AE97-9B3B-4B12-8453-4D134F3B9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D249D-777A-6EDC-5B9A-830825F6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49318" cy="1320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Influenza vaccination coverage: AEFIs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1F76CF5-DE40-D382-FD37-6205996A3D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894327"/>
              </p:ext>
            </p:extLst>
          </p:nvPr>
        </p:nvGraphicFramePr>
        <p:xfrm>
          <a:off x="1" y="660400"/>
          <a:ext cx="12192000" cy="619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DE383-AD8B-9540-5FB0-984C4717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3474" y="6449681"/>
            <a:ext cx="7710528" cy="365125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AEFIs resolved within 2 days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2A473-809D-F0CC-D2CA-E2A3EF39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0476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6984-EDC3-476C-A803-FA643518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94" y="161953"/>
            <a:ext cx="8596668" cy="5791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Proportion of AEFIs reported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505850A-CA0A-6602-0ED6-69D11BB40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724501"/>
              </p:ext>
            </p:extLst>
          </p:nvPr>
        </p:nvGraphicFramePr>
        <p:xfrm>
          <a:off x="304800" y="819150"/>
          <a:ext cx="11887200" cy="603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BD2EB-6BEC-B232-70F0-9A3D7676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12</a:t>
            </a:fld>
            <a:endParaRPr lang="LID4096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B104073-4939-F259-F814-31C22FD3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7520" y="819150"/>
            <a:ext cx="7793618" cy="823383"/>
          </a:xfrm>
          <a:solidFill>
            <a:srgbClr val="FFC000"/>
          </a:solidFill>
        </p:spPr>
        <p:txBody>
          <a:bodyPr/>
          <a:lstStyle/>
          <a:p>
            <a:pPr marL="228600" indent="-2286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Pains*= Muscle pain, backpain, muscle pain, joint pain</a:t>
            </a:r>
          </a:p>
          <a:p>
            <a:pPr marL="228600" indent="-2286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Injection site=Swelling, pain </a:t>
            </a:r>
            <a:endParaRPr lang="LID4096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89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614AD-A1FE-5D27-C983-44E6ED4B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141" y="-8468"/>
            <a:ext cx="5498361" cy="683877"/>
          </a:xfrm>
        </p:spPr>
        <p:txBody>
          <a:bodyPr anchor="ctr">
            <a:normAutofit/>
          </a:bodyPr>
          <a:lstStyle/>
          <a:p>
            <a:r>
              <a:rPr lang="en-US" b="1" dirty="0"/>
              <a:t>Best practices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734959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E1B1-92F5-617F-D1F7-606E329D9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675409"/>
            <a:ext cx="7182231" cy="6182591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9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memo from the County Director of Medical Services/Public health office regarding the vaccination exercise encouraged vaccine uptake</a:t>
            </a:r>
          </a:p>
          <a:p>
            <a:pPr marL="342900" marR="0" lvl="0" indent="-342900">
              <a:lnSpc>
                <a:spcPct val="9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County and sub county leaders, and health facilities in-charges were vaccinated first, leading by example</a:t>
            </a:r>
          </a:p>
          <a:p>
            <a:pPr marL="342900" marR="0" lvl="0" indent="-342900">
              <a:lnSpc>
                <a:spcPct val="9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Vaccination teams followed a structured movement plan to guide their activities within the sub county</a:t>
            </a:r>
          </a:p>
          <a:p>
            <a:pPr marL="342900" marR="0" lvl="0" indent="-342900">
              <a:lnSpc>
                <a:spcPct val="9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facility in charges </a:t>
            </a:r>
          </a:p>
          <a:p>
            <a:pPr lvl="1" indent="-342900">
              <a:lnSpc>
                <a:spcPct val="9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nformed in advance on expected days of vaccination</a:t>
            </a:r>
          </a:p>
          <a:p>
            <a:pPr lvl="1" indent="-342900">
              <a:lnSpc>
                <a:spcPct val="9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Mobilized staff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their health facilities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63840-2F6B-7DE3-4087-4F0F0EC8F7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67" r="10309" b="-1"/>
          <a:stretch>
            <a:fillRect/>
          </a:stretch>
        </p:blipFill>
        <p:spPr>
          <a:xfrm>
            <a:off x="7531482" y="10"/>
            <a:ext cx="4657341" cy="34484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9B57C-0B30-D96B-FD68-2EC20619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0204" y="6041362"/>
            <a:ext cx="68333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89B9E4AF-5668-4554-997F-A499889B4611}" type="slidenum">
              <a:rPr lang="en-GB" smtClean="0"/>
              <a:pPr algn="l">
                <a:spcAft>
                  <a:spcPts val="600"/>
                </a:spcAft>
              </a:pPr>
              <a:t>13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E6310-4492-AE05-D13D-8CBCECFA1E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78"/>
          <a:stretch>
            <a:fillRect/>
          </a:stretch>
        </p:blipFill>
        <p:spPr>
          <a:xfrm>
            <a:off x="7528308" y="3437472"/>
            <a:ext cx="4657341" cy="34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3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14AD-A1FE-5D27-C983-44E6ED4B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9728"/>
            <a:ext cx="11379200" cy="5760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E1B1-92F5-617F-D1F7-606E329D9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685801"/>
            <a:ext cx="10871200" cy="6172200"/>
          </a:xfrm>
        </p:spPr>
        <p:txBody>
          <a:bodyPr>
            <a:normAutofit/>
          </a:bodyPr>
          <a:lstStyle/>
          <a:p>
            <a:pPr marL="342900" marR="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CMEs were conducted </a:t>
            </a:r>
          </a:p>
          <a:p>
            <a:pPr lvl="1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 4 and 5 health facilities to sensitize the HCWs about vaccination</a:t>
            </a:r>
          </a:p>
          <a:p>
            <a:pPr lvl="1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Cadre specific CMEs were held in some facilities</a:t>
            </a:r>
          </a:p>
          <a:p>
            <a:pPr marL="342900" marR="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from the county and sub county HMTs in mobilizing HCWs for vaccination and conducting support supervision.</a:t>
            </a:r>
          </a:p>
          <a:p>
            <a:pPr marL="342900" marR="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Vaccinators were HCWs that work within the respective sub counties and were familiar to their colleagues</a:t>
            </a:r>
          </a:p>
          <a:p>
            <a:pPr marL="342900" marR="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larger facilities, vaccinators moved between departments to maximize coverage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9B57C-0B30-D96B-FD68-2EC20619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400800"/>
            <a:ext cx="2540000" cy="457200"/>
          </a:xfrm>
        </p:spPr>
        <p:txBody>
          <a:bodyPr/>
          <a:lstStyle/>
          <a:p>
            <a:fld id="{89B9E4AF-5668-4554-997F-A499889B461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0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330B-F2A2-C6EB-A859-1B0B9384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28600"/>
            <a:ext cx="11379200" cy="533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4C8CE-ACA7-2EAA-A6B2-566269ECE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850392"/>
            <a:ext cx="6771640" cy="569264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Resistance to vaccination among some HCWs: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County referral hospitals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 4 facilities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Senior cadres (consultants, clinicians, older nurses)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Reasons included: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Side effects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 many vaccines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 expiry dates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Fear of the unknown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355D7-6356-4981-C95E-5CBFD65D3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E4AF-5668-4554-997F-A499889B4611}" type="slidenum">
              <a:rPr lang="en-GB" smtClean="0"/>
              <a:t>15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5D2A8-DE9F-7E2B-584F-76A85A931D2C}"/>
              </a:ext>
            </a:extLst>
          </p:cNvPr>
          <p:cNvSpPr txBox="1"/>
          <p:nvPr/>
        </p:nvSpPr>
        <p:spPr>
          <a:xfrm>
            <a:off x="3837940" y="3977155"/>
            <a:ext cx="83540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rgbClr val="5FCBEF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Myths/misconceptions</a:t>
            </a:r>
          </a:p>
          <a:p>
            <a:pPr lvl="1">
              <a:buClr>
                <a:srgbClr val="5FCBEF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Vaccine was not mandatory</a:t>
            </a:r>
          </a:p>
          <a:p>
            <a:pPr lvl="1">
              <a:buClr>
                <a:srgbClr val="5FCBEF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Perception that exercise was rushed</a:t>
            </a:r>
          </a:p>
          <a:p>
            <a:pPr lvl="1">
              <a:buClr>
                <a:srgbClr val="5FCBEF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Perception that influenza is not a threat</a:t>
            </a:r>
          </a:p>
          <a:p>
            <a:pPr lvl="1">
              <a:buClr>
                <a:srgbClr val="5FCBEF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Belief that vaccine is undergoing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23827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330B-F2A2-C6EB-A859-1B0B9384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28600"/>
            <a:ext cx="11379200" cy="533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4C8CE-ACA7-2EAA-A6B2-566269ECE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850392"/>
            <a:ext cx="10957560" cy="4188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tx1"/>
                </a:solidFill>
              </a:rPr>
              <a:t>Inadequate fridge tags/thermometers for monitoring vaccine carrier temperatures during vaccination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Encouraged to use foam pads and regular change of ice packs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S</a:t>
            </a:r>
            <a:r>
              <a:rPr lang="en-US" altLang="en-US" sz="2600" dirty="0">
                <a:solidFill>
                  <a:schemeClr val="tx1"/>
                </a:solidFill>
              </a:rPr>
              <a:t>mall vaccine carriers with limited capacity for influenza doses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Discrepancies between HCW numbers in micro plans and actual facility staff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355D7-6356-4981-C95E-5CBFD65D3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E4AF-5668-4554-997F-A499889B461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C4AB-4DB5-027E-E7C1-EEB7D88F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28600"/>
            <a:ext cx="11379200" cy="762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B5768-4F94-5E59-E698-358F320C1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243584"/>
            <a:ext cx="11836400" cy="48524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Lack of vaccination cards/certificates discouraged some HCWs from taking up the vaccine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Text message notification issues: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Some messages did not go through due to promotional message blocks on HCWs’ phones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Logistical challenges in some sub counties due to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long distances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Difficult terrain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Island-based facilities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6BAA1-6725-9391-739F-1121DF36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E4AF-5668-4554-997F-A499889B461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87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7237-41B2-687B-33C2-7B81B8B7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1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5B860-E746-D841-9948-5FB1DF8F1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Task Force for Global </a:t>
            </a:r>
          </a:p>
          <a:p>
            <a:r>
              <a:rPr lang="en-US" dirty="0"/>
              <a:t>US CDC</a:t>
            </a:r>
          </a:p>
          <a:p>
            <a:r>
              <a:rPr lang="en-US" dirty="0"/>
              <a:t>WSU Global Health- Kenya</a:t>
            </a:r>
          </a:p>
          <a:p>
            <a:r>
              <a:rPr lang="en-US" dirty="0"/>
              <a:t>County Governments of Kakamega, Mombasa, Nakuru and Siaya</a:t>
            </a:r>
          </a:p>
          <a:p>
            <a:r>
              <a:rPr lang="en-US" dirty="0"/>
              <a:t>Ministry Of Health Kenya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26757-787E-6BAC-5C31-BB0DEC06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0EEA1-F15A-D12E-F41F-97E21076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8229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40F2-01E6-F179-1C9B-AAB99B12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147" y="318043"/>
            <a:ext cx="5932893" cy="748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Acknowledgement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CB00E-1B53-FB26-895A-8FCB1D25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19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C7CACC85-C470-D9B9-7F85-803707E0A8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9" y="116835"/>
            <a:ext cx="2397853" cy="240254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3AFD06-ED51-85B8-9F30-D22AF082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005B84"/>
                </a:solidFill>
              </a:rPr>
              <a:t>IPNET-K Conference 2025</a:t>
            </a:r>
            <a:endParaRPr lang="LID4096" sz="1600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6ECBA-6CB4-02FD-06F7-AD510DA09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374" y="1967094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Task Force for Global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CDC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WSU Global Health- Kenya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County Governments of Kakamega, Mombasa, Nakuru and Siaya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Ministry Of Health Kenya</a:t>
            </a:r>
          </a:p>
        </p:txBody>
      </p:sp>
    </p:spTree>
    <p:extLst>
      <p:ext uri="{BB962C8B-B14F-4D97-AF65-F5344CB8AC3E}">
        <p14:creationId xmlns:p14="http://schemas.microsoft.com/office/powerpoint/2010/main" val="240416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B84"/>
                </a:solidFill>
              </a:rPr>
              <a:t>Introduction </a:t>
            </a:r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60589"/>
            <a:ext cx="12192000" cy="3880773"/>
          </a:xfrm>
        </p:spPr>
        <p:txBody>
          <a:bodyPr/>
          <a:lstStyle/>
          <a:p>
            <a:r>
              <a:rPr lang="en-US" dirty="0"/>
              <a:t>Recommendation that healthcare workers (HCWs) receive seasonal influenza vaccines (SIVs) annually by</a:t>
            </a:r>
          </a:p>
          <a:p>
            <a:pPr lvl="1"/>
            <a:r>
              <a:rPr lang="en-US" dirty="0"/>
              <a:t>World Health Organization’s Strategic Advisory Group of Experts </a:t>
            </a:r>
          </a:p>
          <a:p>
            <a:pPr lvl="1"/>
            <a:r>
              <a:rPr lang="en-US" dirty="0"/>
              <a:t>Kenya National Policy Guidelines on Immunization </a:t>
            </a:r>
          </a:p>
          <a:p>
            <a:pPr lvl="1"/>
            <a:r>
              <a:rPr lang="en-US" dirty="0"/>
              <a:t>Kenya National Policy Guidelines on IPC</a:t>
            </a:r>
          </a:p>
          <a:p>
            <a:r>
              <a:rPr lang="en-US" dirty="0"/>
              <a:t>Kenya lacks an operational program to deliver SIVs to HCWs, resulting in limited access and low uptake</a:t>
            </a:r>
          </a:p>
          <a:p>
            <a:r>
              <a:rPr lang="en-US" dirty="0"/>
              <a:t>We assessed SIV uptake among HCWs in four selected counties in Kenya to understand acceptance and uptake to inform effective vaccination campaign strategies</a:t>
            </a:r>
          </a:p>
          <a:p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156DD-B912-EEE7-ACC5-95D1B981DE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2800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88988"/>
            <a:ext cx="683339" cy="365125"/>
          </a:xfrm>
        </p:spPr>
        <p:txBody>
          <a:bodyPr/>
          <a:lstStyle/>
          <a:p>
            <a:fld id="{E0D0C9AF-4D20-49D8-81AA-701CE21054A6}" type="slidenum">
              <a:rPr lang="LID4096" smtClean="0"/>
              <a:t>2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9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37" y="46993"/>
            <a:ext cx="8596668" cy="5184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5B84"/>
                </a:solidFill>
              </a:rPr>
              <a:t>Methods </a:t>
            </a:r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6107"/>
            <a:ext cx="10468186" cy="511397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SIVs were provided to HCWs in four Kenyan counties between November 2023 and February 2024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Kakamega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Nakuru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Mombasa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Siaya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SIV campaign included HCWs in both public and private facilities: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Tiered approach that involved sensitization and training of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management leadership at national and subnational levels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3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D0B3E2-43B5-6C9C-31B3-8E09676CD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4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37" y="46993"/>
            <a:ext cx="8596668" cy="5184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5B84"/>
                </a:solidFill>
              </a:rPr>
              <a:t>Methods </a:t>
            </a:r>
            <a:endParaRPr lang="LID4096" dirty="0">
              <a:solidFill>
                <a:srgbClr val="005B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6107"/>
            <a:ext cx="10468186" cy="511397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Distribution of Information, education and communication materials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Trained vaccinators vaccinated HCWs over a period of 4 weeks in each county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pre-filled, single dose quadrivalent influenza vaccine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Vaxigrip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Adverse events following immunization (AEFIs) were monitored post-vaccination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 and post-vaccination surveys assessed acceptance factors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were analyzed using SAS 9.4.</a:t>
            </a:r>
            <a:endParaRPr lang="LID4096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4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D0B3E2-43B5-6C9C-31B3-8E09676CD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3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EAEC-B0BF-30C5-4E99-6C772947F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618785" cy="7561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Influenza vaccination coverage, 2023 - 2024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47453-EF0E-8327-0573-D1EE7D7D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E4AF-5668-4554-997F-A499889B4611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D50D608-3925-5F98-53BE-7D54279761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2416" y="2387600"/>
          <a:ext cx="10363200" cy="4022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D50D608-3925-5F98-53BE-7D54279761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584162"/>
              </p:ext>
            </p:extLst>
          </p:nvPr>
        </p:nvGraphicFramePr>
        <p:xfrm>
          <a:off x="0" y="1223498"/>
          <a:ext cx="12192000" cy="525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BF9637A-8554-4FCB-C054-C6099D275703}"/>
              </a:ext>
            </a:extLst>
          </p:cNvPr>
          <p:cNvSpPr txBox="1"/>
          <p:nvPr/>
        </p:nvSpPr>
        <p:spPr>
          <a:xfrm>
            <a:off x="669812" y="761833"/>
            <a:ext cx="10235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26,382 health workers vaccinated</a:t>
            </a:r>
          </a:p>
        </p:txBody>
      </p:sp>
    </p:spTree>
    <p:extLst>
      <p:ext uri="{BB962C8B-B14F-4D97-AF65-F5344CB8AC3E}">
        <p14:creationId xmlns:p14="http://schemas.microsoft.com/office/powerpoint/2010/main" val="156795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5E865-B282-1629-7C7A-21C6B1BE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9596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Influenza vaccination coverage in Kakamega county – Dec 2023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B05C2-4DA2-F68A-BB0E-7E03E77A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E4AF-5668-4554-997F-A499889B4611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D9E9EC-7878-AC1C-007F-D9959D98A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257398"/>
              </p:ext>
            </p:extLst>
          </p:nvPr>
        </p:nvGraphicFramePr>
        <p:xfrm>
          <a:off x="0" y="1620500"/>
          <a:ext cx="12192000" cy="523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A68418-7CD7-435A-E60A-CEED55CFB140}"/>
              </a:ext>
            </a:extLst>
          </p:cNvPr>
          <p:cNvSpPr txBox="1"/>
          <p:nvPr/>
        </p:nvSpPr>
        <p:spPr>
          <a:xfrm>
            <a:off x="284480" y="1097280"/>
            <a:ext cx="11257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6,262 health workers vaccinated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40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D1EC-CED8-FDB5-121E-84FED750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500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Influenza vaccination coverage in Nakuru county – Feb 2024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A711-8CD4-C5DE-8CE1-D64AC43A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E4AF-5668-4554-997F-A499889B4611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10B9272-694F-F019-C7F0-033A38EAC5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123121"/>
              </p:ext>
            </p:extLst>
          </p:nvPr>
        </p:nvGraphicFramePr>
        <p:xfrm>
          <a:off x="406400" y="1346706"/>
          <a:ext cx="11785600" cy="5511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DB53EE-82C0-2E29-E915-D311541C293D}"/>
              </a:ext>
            </a:extLst>
          </p:cNvPr>
          <p:cNvSpPr txBox="1"/>
          <p:nvPr/>
        </p:nvSpPr>
        <p:spPr>
          <a:xfrm>
            <a:off x="0" y="885041"/>
            <a:ext cx="1087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8,776 health workers vaccinated</a:t>
            </a:r>
          </a:p>
        </p:txBody>
      </p:sp>
    </p:spTree>
    <p:extLst>
      <p:ext uri="{BB962C8B-B14F-4D97-AF65-F5344CB8AC3E}">
        <p14:creationId xmlns:p14="http://schemas.microsoft.com/office/powerpoint/2010/main" val="68388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DF03-3485-A33B-7560-FD2AAC45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3152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Influenza vaccination coverage in Mombasa county – Feb 2024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F0BE-115A-A9DA-300C-88EC095D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8</a:t>
            </a:fld>
            <a:endParaRPr lang="LID4096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D67FD4D-F377-FB01-4690-BDF294B1E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690818"/>
              </p:ext>
            </p:extLst>
          </p:nvPr>
        </p:nvGraphicFramePr>
        <p:xfrm>
          <a:off x="0" y="548640"/>
          <a:ext cx="12191999" cy="630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205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CDDB-2684-0E17-B832-B30B11CF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056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Influenza vaccination coverage in Siaya county – Sep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BCE47-DB3B-FA58-56EC-60165D0C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9</a:t>
            </a:fld>
            <a:endParaRPr lang="LID4096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3E8A73-EEEE-5BD5-2CB0-E8187FBE6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689985"/>
              </p:ext>
            </p:extLst>
          </p:nvPr>
        </p:nvGraphicFramePr>
        <p:xfrm>
          <a:off x="111760" y="599440"/>
          <a:ext cx="12080240" cy="615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1841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996</TotalTime>
  <Words>803</Words>
  <Application>Microsoft Office PowerPoint</Application>
  <PresentationFormat>Widescreen</PresentationFormat>
  <Paragraphs>158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Arial</vt:lpstr>
      <vt:lpstr>Calibri</vt:lpstr>
      <vt:lpstr>Symbol</vt:lpstr>
      <vt:lpstr>Tahoma</vt:lpstr>
      <vt:lpstr>Trebuchet MS</vt:lpstr>
      <vt:lpstr>Wingdings</vt:lpstr>
      <vt:lpstr>Wingdings 3</vt:lpstr>
      <vt:lpstr>Facet</vt:lpstr>
      <vt:lpstr>High acceptance and uptake of seasonal influenza vaccination among healthcare workers in Kenya following a pilot vaccination campaign, 2024</vt:lpstr>
      <vt:lpstr>Introduction </vt:lpstr>
      <vt:lpstr>Methods </vt:lpstr>
      <vt:lpstr>Methods </vt:lpstr>
      <vt:lpstr>Influenza vaccination coverage, 2023 - 2024</vt:lpstr>
      <vt:lpstr>Influenza vaccination coverage in Kakamega county – Dec 2023</vt:lpstr>
      <vt:lpstr>Influenza vaccination coverage in Nakuru county – Feb 2024</vt:lpstr>
      <vt:lpstr>Influenza vaccination coverage in Mombasa county – Feb 2024</vt:lpstr>
      <vt:lpstr>Influenza vaccination coverage in Siaya county – Sep 2024</vt:lpstr>
      <vt:lpstr>Influenza vaccination coverage wastage rate</vt:lpstr>
      <vt:lpstr>Influenza vaccination coverage: AEFIs</vt:lpstr>
      <vt:lpstr>Proportion of AEFIs reported</vt:lpstr>
      <vt:lpstr>Best practices</vt:lpstr>
      <vt:lpstr>Best practices</vt:lpstr>
      <vt:lpstr>Challenges</vt:lpstr>
      <vt:lpstr>Challenges</vt:lpstr>
      <vt:lpstr>Challenges</vt:lpstr>
      <vt:lpstr>Acknowledgement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_Webmaster Kenya</dc:creator>
  <cp:lastModifiedBy>ikf7</cp:lastModifiedBy>
  <cp:revision>7</cp:revision>
  <dcterms:created xsi:type="dcterms:W3CDTF">2024-08-06T05:45:52Z</dcterms:created>
  <dcterms:modified xsi:type="dcterms:W3CDTF">2025-09-16T06:57:54Z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2024-08-06T10:29:09Z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48e1dc72-f33f-487e-af04-39efe7ddefd0</vt:lpwstr>
  </property>
  <property fmtid="{D5CDD505-2E9C-101B-9397-08002B2CF9AE}" pid="8" name="MSIP_Label_8af03ff0-41c5-4c41-b55e-fabb8fae94be_ContentBits">
    <vt:lpwstr>0</vt:lpwstr>
  </property>
</Properties>
</file>